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83" r:id="rId6"/>
    <p:sldId id="284" r:id="rId7"/>
    <p:sldId id="365" r:id="rId8"/>
    <p:sldId id="352" r:id="rId9"/>
    <p:sldId id="353" r:id="rId10"/>
    <p:sldId id="354" r:id="rId11"/>
    <p:sldId id="277" r:id="rId12"/>
    <p:sldId id="257" r:id="rId13"/>
    <p:sldId id="266" r:id="rId14"/>
    <p:sldId id="279" r:id="rId15"/>
    <p:sldId id="355" r:id="rId16"/>
    <p:sldId id="281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280" r:id="rId27"/>
    <p:sldId id="273" r:id="rId28"/>
    <p:sldId id="260" r:id="rId29"/>
    <p:sldId id="262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707" autoAdjust="0"/>
  </p:normalViewPr>
  <p:slideViewPr>
    <p:cSldViewPr snapToGrid="0">
      <p:cViewPr varScale="1">
        <p:scale>
          <a:sx n="67" d="100"/>
          <a:sy n="67" d="100"/>
        </p:scale>
        <p:origin x="12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8650" y="530680"/>
            <a:ext cx="7886700" cy="127087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0863"/>
            <a:ext cx="7886700" cy="12858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49513" y="3780065"/>
            <a:ext cx="2465837" cy="360000"/>
          </a:xfrm>
        </p:spPr>
        <p:txBody>
          <a:bodyPr anchor="b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Föredragshållare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049513" y="4159371"/>
            <a:ext cx="2465837" cy="36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9999" y="6541476"/>
            <a:ext cx="936000" cy="179999"/>
          </a:xfrm>
        </p:spPr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118506" y="6540409"/>
            <a:ext cx="3168000" cy="18106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294413" y="6540409"/>
            <a:ext cx="936000" cy="181065"/>
          </a:xfrm>
        </p:spPr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13" y="5601605"/>
            <a:ext cx="2465837" cy="71018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434"/>
            <a:ext cx="5446787" cy="33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6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3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44000"/>
          </a:xfrm>
          <a:noFill/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44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44000"/>
          </a:xfrm>
          <a:solidFill>
            <a:schemeClr val="tx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44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6825600" y="6184800"/>
            <a:ext cx="1692000" cy="48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52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63" y="2752342"/>
            <a:ext cx="4703074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197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35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975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608364"/>
            <a:ext cx="7886700" cy="45764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76435"/>
          </a:xfrm>
        </p:spPr>
        <p:txBody>
          <a:bodyPr/>
          <a:lstStyle>
            <a:lvl2pPr marL="514350" indent="-171450">
              <a:buFont typeface="Calibri" panose="020F0502020204030204" pitchFamily="34" charset="0"/>
              <a:buChar char="‐"/>
              <a:defRPr/>
            </a:lvl2pPr>
            <a:lvl3pPr marL="857250" indent="-171450">
              <a:buFont typeface="Calibri" panose="020F0502020204030204" pitchFamily="34" charset="0"/>
              <a:buChar char="‐"/>
              <a:defRPr/>
            </a:lvl3pPr>
            <a:lvl4pPr marL="1200150" indent="-171450">
              <a:buFont typeface="Calibri" panose="020F0502020204030204" pitchFamily="34" charset="0"/>
              <a:buChar char="‐"/>
              <a:defRPr/>
            </a:lvl4pPr>
            <a:lvl5pPr marL="1543050" indent="-17145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7643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4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4399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6823350" y="6184800"/>
            <a:ext cx="1692000" cy="48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4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4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1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600200"/>
            <a:ext cx="7886700" cy="48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80000" y="6539593"/>
            <a:ext cx="936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5B00-4316-4FFA-B077-3B1F3B8F771D}" type="datetimeFigureOut">
              <a:rPr lang="sv-SE" smtClean="0"/>
              <a:pPr/>
              <a:t>2020-06-08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6000" y="6539593"/>
            <a:ext cx="3168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284000" y="6539593"/>
            <a:ext cx="936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79A4-D007-402A-B1C3-7F8B4BA1F4D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411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6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5" r:id="rId13"/>
    <p:sldLayoutId id="2147483668" r:id="rId14"/>
    <p:sldLayoutId id="2147483657" r:id="rId15"/>
    <p:sldLayoutId id="2147483667" r:id="rId16"/>
    <p:sldLayoutId id="2147483658" r:id="rId17"/>
    <p:sldLayoutId id="214748365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Förtätning Bellevuegården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MKB, SBK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8, 10 juni 2020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Informationsmöte</a:t>
            </a:r>
          </a:p>
        </p:txBody>
      </p:sp>
    </p:spTree>
    <p:extLst>
      <p:ext uri="{BB962C8B-B14F-4D97-AF65-F5344CB8AC3E}">
        <p14:creationId xmlns:p14="http://schemas.microsoft.com/office/powerpoint/2010/main" val="127720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B15E7-E698-4741-80AF-6CF122B7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Tider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F9A307-9D3A-44B3-8662-D638F330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Planerad byggstart vinter 2021 </a:t>
            </a:r>
          </a:p>
          <a:p>
            <a:r>
              <a:rPr lang="sv-SE" sz="3200" dirty="0"/>
              <a:t>Planerad inflyttning dec 2022</a:t>
            </a:r>
          </a:p>
        </p:txBody>
      </p:sp>
    </p:spTree>
    <p:extLst>
      <p:ext uri="{BB962C8B-B14F-4D97-AF65-F5344CB8AC3E}">
        <p14:creationId xmlns:p14="http://schemas.microsoft.com/office/powerpoint/2010/main" val="311143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A0FA4-AED7-45F2-AF2D-D1E996BB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1874A13-4337-4FBC-BAE8-5F8F2F2FA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841" y="0"/>
            <a:ext cx="522087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1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2EA78F9-0B89-4A5C-ABDB-C374717351B1}"/>
              </a:ext>
            </a:extLst>
          </p:cNvPr>
          <p:cNvSpPr/>
          <p:nvPr/>
        </p:nvSpPr>
        <p:spPr>
          <a:xfrm>
            <a:off x="-134470" y="-108857"/>
            <a:ext cx="9953384" cy="7064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sz="28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4207476-26BE-45E1-B0D6-C3E1F52A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79E851-4247-49B0-B692-A4424776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6A6C5B4-64A9-4B80-8D85-F9A45B3D8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093">
            <a:off x="231019" y="87814"/>
            <a:ext cx="9144000" cy="685654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07D9FA0-42A3-4CA8-BB7B-FB0B0118B3EC}"/>
              </a:ext>
            </a:extLst>
          </p:cNvPr>
          <p:cNvSpPr txBox="1"/>
          <p:nvPr/>
        </p:nvSpPr>
        <p:spPr>
          <a:xfrm>
            <a:off x="5627841" y="293073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Mariaskolan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93325A52-2F47-4765-B0AC-FFC6AA6B4095}"/>
              </a:ext>
            </a:extLst>
          </p:cNvPr>
          <p:cNvCxnSpPr>
            <a:cxnSpLocks/>
          </p:cNvCxnSpPr>
          <p:nvPr/>
        </p:nvCxnSpPr>
        <p:spPr>
          <a:xfrm flipH="1">
            <a:off x="4454869" y="508973"/>
            <a:ext cx="1172972" cy="4196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4B473832-253B-4ACF-9FFD-4A8677A054B7}"/>
              </a:ext>
            </a:extLst>
          </p:cNvPr>
          <p:cNvSpPr txBox="1"/>
          <p:nvPr/>
        </p:nvSpPr>
        <p:spPr>
          <a:xfrm>
            <a:off x="9264805" y="5113202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solidFill>
                  <a:schemeClr val="bg1"/>
                </a:solidFill>
              </a:rPr>
              <a:t>Lidl</a:t>
            </a:r>
            <a:endParaRPr lang="sv-SE" b="1" dirty="0">
              <a:solidFill>
                <a:schemeClr val="bg1"/>
              </a:solidFill>
            </a:endParaRP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692CD1B3-6599-4259-98EE-51588EA4AFEB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984112" y="4619513"/>
            <a:ext cx="1280693" cy="67835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C379302F-9B01-419F-B626-909B67CAD5C8}"/>
              </a:ext>
            </a:extLst>
          </p:cNvPr>
          <p:cNvSpPr txBox="1"/>
          <p:nvPr/>
        </p:nvSpPr>
        <p:spPr>
          <a:xfrm rot="2952826">
            <a:off x="1566891" y="4655531"/>
            <a:ext cx="2984500" cy="369332"/>
          </a:xfrm>
          <a:prstGeom prst="rect">
            <a:avLst/>
          </a:prstGeom>
          <a:solidFill>
            <a:srgbClr val="8E9468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Lorensborgsgatan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FD7D964-1F2D-49E7-93D2-3A8EFC11AE93}"/>
              </a:ext>
            </a:extLst>
          </p:cNvPr>
          <p:cNvSpPr txBox="1"/>
          <p:nvPr/>
        </p:nvSpPr>
        <p:spPr>
          <a:xfrm>
            <a:off x="0" y="950005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mot centrum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4883809F-426A-4C33-8932-2E555901FF2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1627964"/>
            <a:ext cx="836217" cy="76483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8BC032-4A00-4B9D-86D5-24BDEFF9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Skuggstudier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9011D1-6426-4F3A-A08E-B58A7CC6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79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A477433-DA72-463E-B9D2-E974B3003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30" y="68263"/>
            <a:ext cx="8548941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62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dator&#10;&#10;Automatiskt genererad beskrivning">
            <a:extLst>
              <a:ext uri="{FF2B5EF4-FFF2-40B4-BE49-F238E27FC236}">
                <a16:creationId xmlns:a16="http://schemas.microsoft.com/office/drawing/2014/main" id="{9D736AF0-7E3E-48EC-AA24-360BA4B11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98" r="2" b="2"/>
          <a:stretch/>
        </p:blipFill>
        <p:spPr>
          <a:xfrm>
            <a:off x="90488" y="68263"/>
            <a:ext cx="8963025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8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A25BF8D-0772-4050-BC9D-5CA2D5CF9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52" y="68263"/>
            <a:ext cx="8702696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21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utrustning&#10;&#10;Automatiskt genererad beskrivning">
            <a:extLst>
              <a:ext uri="{FF2B5EF4-FFF2-40B4-BE49-F238E27FC236}">
                <a16:creationId xmlns:a16="http://schemas.microsoft.com/office/drawing/2014/main" id="{C1C6CAD4-65F4-4C4E-A44B-61F992AE3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73" y="68263"/>
            <a:ext cx="8579255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94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A2774BE-30E7-4F4D-8FE0-CD7BF5916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30" y="68263"/>
            <a:ext cx="8548941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29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9415D12-4540-44C0-B267-458B31F1F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08" y="68263"/>
            <a:ext cx="8609785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57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E4A7F-FCB5-4F42-AE8A-F30B626E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som har kallat och är här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2ADEE9-E785-4DB8-B285-C8A701C9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Mikael Siecke MKB (Förvaltare)</a:t>
            </a:r>
          </a:p>
          <a:p>
            <a:r>
              <a:rPr lang="sv-SE" sz="2800" dirty="0"/>
              <a:t>Jenny Svärd MKB (Projekt utvecklare)</a:t>
            </a:r>
          </a:p>
          <a:p>
            <a:r>
              <a:rPr lang="sv-SE" sz="2800" dirty="0"/>
              <a:t>Susanna Zinkernagel SBK (Planarkitekt)</a:t>
            </a:r>
          </a:p>
          <a:p>
            <a:r>
              <a:rPr lang="sv-SE" sz="2800" dirty="0"/>
              <a:t>Kajsa Hallén Rue SBK (planarkitekt)</a:t>
            </a:r>
          </a:p>
          <a:p>
            <a:r>
              <a:rPr lang="sv-SE" sz="2800" dirty="0"/>
              <a:t>Jörgen Åkerlund </a:t>
            </a:r>
            <a:r>
              <a:rPr lang="sv-SE" sz="2800" dirty="0" err="1"/>
              <a:t>Liljewall</a:t>
            </a:r>
            <a:r>
              <a:rPr lang="sv-SE" sz="2800" dirty="0"/>
              <a:t> arkitekter (Arkitekt)</a:t>
            </a:r>
          </a:p>
        </p:txBody>
      </p:sp>
    </p:spTree>
    <p:extLst>
      <p:ext uri="{BB962C8B-B14F-4D97-AF65-F5344CB8AC3E}">
        <p14:creationId xmlns:p14="http://schemas.microsoft.com/office/powerpoint/2010/main" val="88480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spis&#10;&#10;Automatiskt genererad beskrivning">
            <a:extLst>
              <a:ext uri="{FF2B5EF4-FFF2-40B4-BE49-F238E27FC236}">
                <a16:creationId xmlns:a16="http://schemas.microsoft.com/office/drawing/2014/main" id="{82140526-8D62-43C1-AA32-500F51CDB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82" y="68263"/>
            <a:ext cx="8518837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560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dator&#10;&#10;Automatiskt genererad beskrivning">
            <a:extLst>
              <a:ext uri="{FF2B5EF4-FFF2-40B4-BE49-F238E27FC236}">
                <a16:creationId xmlns:a16="http://schemas.microsoft.com/office/drawing/2014/main" id="{04A54CA5-3B8C-49F6-BAC4-B18CC3075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05" y="68263"/>
            <a:ext cx="8429790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4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text&#10;&#10;Automatiskt genererad beskrivning">
            <a:extLst>
              <a:ext uri="{FF2B5EF4-FFF2-40B4-BE49-F238E27FC236}">
                <a16:creationId xmlns:a16="http://schemas.microsoft.com/office/drawing/2014/main" id="{AC2C7BF1-45CB-4BF3-8A9A-5452EAA9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40" y="68263"/>
            <a:ext cx="8400520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72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BFF36-818A-48E3-A9BF-94605560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Förvaltning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726723-8242-465A-9183-B9533CE7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sv-SE" dirty="0"/>
            </a:br>
            <a:r>
              <a:rPr lang="sv-SE" dirty="0"/>
              <a:t>Förtur för boende i området</a:t>
            </a:r>
            <a:br>
              <a:rPr lang="sv-SE" dirty="0"/>
            </a:br>
            <a:r>
              <a:rPr lang="sv-SE" dirty="0"/>
              <a:t>Möjlighet att påverka utformningen av innergården – planeringsgrupp</a:t>
            </a:r>
          </a:p>
          <a:p>
            <a:pPr marL="0" indent="0">
              <a:buNone/>
            </a:pPr>
            <a:r>
              <a:rPr lang="sv-SE" dirty="0"/>
              <a:t>Fastighetsunderhåll</a:t>
            </a:r>
          </a:p>
          <a:p>
            <a:pPr marL="0" indent="0">
              <a:buNone/>
            </a:pPr>
            <a:r>
              <a:rPr lang="sv-SE" dirty="0"/>
              <a:t>Underhåll-Fönster </a:t>
            </a:r>
            <a:br>
              <a:rPr lang="sv-SE" dirty="0"/>
            </a:br>
            <a:r>
              <a:rPr lang="sv-SE" dirty="0" err="1"/>
              <a:t>Bilpool</a:t>
            </a:r>
            <a:r>
              <a:rPr lang="sv-SE" dirty="0"/>
              <a:t>	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805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F786F-9152-4321-B18D-1DBF7833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Frågor ifrån närvarande (kunder)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FE0428-429E-4E6F-981A-C1BABD8A6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68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28995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B9730-DB67-46DF-946C-55E8231D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Samhällssituationen &amp; MKB som bostadsaktör på marknaden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E61769-5942-4420-9AC3-D25B05CC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I samhället är välfärdsfrågor i stort fokus. </a:t>
            </a:r>
          </a:p>
          <a:p>
            <a:r>
              <a:rPr lang="sv-SE" sz="2800" dirty="0"/>
              <a:t>Bostadsfrågan absolut ett fokusområde</a:t>
            </a:r>
          </a:p>
          <a:p>
            <a:r>
              <a:rPr lang="sv-SE" sz="2800" dirty="0"/>
              <a:t>2018 års befolkningsprognos: </a:t>
            </a:r>
          </a:p>
          <a:p>
            <a:pPr>
              <a:buFontTx/>
              <a:buChar char="-"/>
            </a:pPr>
            <a:r>
              <a:rPr lang="sv-SE" sz="2800" dirty="0"/>
              <a:t>44 000 nya invånare i Malmö fram till 2028</a:t>
            </a:r>
          </a:p>
          <a:p>
            <a:pPr>
              <a:buFontTx/>
              <a:buChar char="-"/>
            </a:pPr>
            <a:r>
              <a:rPr lang="sv-SE" sz="2800" dirty="0"/>
              <a:t>Motsvarar ett behov av 15-18000 nya bostäder</a:t>
            </a:r>
          </a:p>
          <a:p>
            <a:r>
              <a:rPr lang="sv-SE" sz="2800" dirty="0"/>
              <a:t>MKB kommunalt bolag med Malmö stad som ägare. </a:t>
            </a:r>
          </a:p>
          <a:p>
            <a:r>
              <a:rPr lang="sv-SE" sz="2800" dirty="0"/>
              <a:t>Den största aktören på hyresmarknaden i Malmö</a:t>
            </a:r>
          </a:p>
          <a:p>
            <a:r>
              <a:rPr lang="sv-SE" sz="2800" dirty="0"/>
              <a:t>Ägardirektiv </a:t>
            </a:r>
            <a:r>
              <a:rPr lang="sv-SE" sz="2800" dirty="0" err="1"/>
              <a:t>bla</a:t>
            </a:r>
            <a:r>
              <a:rPr lang="sv-SE" sz="2800" dirty="0"/>
              <a:t> att producera 2250 nya bostäder under en 3 års period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9999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9EDFD5-2926-4B54-AAE1-5E88D0E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21" y="706044"/>
            <a:ext cx="9191842" cy="48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39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A4443-E568-451B-B07D-D90BD79C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EFC6B-62FB-4EF9-B7ED-927F8701A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89535D8-D98D-48D8-A367-4B94AD1F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5143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5249EAB-6F70-477D-9891-E4A1952E4092}"/>
              </a:ext>
            </a:extLst>
          </p:cNvPr>
          <p:cNvSpPr/>
          <p:nvPr/>
        </p:nvSpPr>
        <p:spPr>
          <a:xfrm>
            <a:off x="-410547" y="5508627"/>
            <a:ext cx="10319657" cy="13493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sz="28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872CA85-A4A2-4001-B7A8-72CB0E70D071}"/>
              </a:ext>
            </a:extLst>
          </p:cNvPr>
          <p:cNvSpPr txBox="1"/>
          <p:nvPr/>
        </p:nvSpPr>
        <p:spPr>
          <a:xfrm>
            <a:off x="0" y="5582105"/>
            <a:ext cx="2492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Bild och text: Malmö stad 2020-06-05</a:t>
            </a:r>
          </a:p>
        </p:txBody>
      </p:sp>
    </p:spTree>
    <p:extLst>
      <p:ext uri="{BB962C8B-B14F-4D97-AF65-F5344CB8AC3E}">
        <p14:creationId xmlns:p14="http://schemas.microsoft.com/office/powerpoint/2010/main" val="215058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A4443-E568-451B-B07D-D90BD79C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Översiktlig bild av utbyggnadsplaner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C9B4693-51B9-4280-96EA-046DA3230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6974" y="1"/>
            <a:ext cx="10700314" cy="66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D88E4FB-2237-46CD-85B3-12A98BB1DC2F}"/>
              </a:ext>
            </a:extLst>
          </p:cNvPr>
          <p:cNvSpPr/>
          <p:nvPr/>
        </p:nvSpPr>
        <p:spPr>
          <a:xfrm>
            <a:off x="-475861" y="5508626"/>
            <a:ext cx="10319657" cy="13493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sz="2800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45252485-45DB-4E8F-8AED-7949653DEA5D}"/>
              </a:ext>
            </a:extLst>
          </p:cNvPr>
          <p:cNvGrpSpPr/>
          <p:nvPr/>
        </p:nvGrpSpPr>
        <p:grpSpPr>
          <a:xfrm>
            <a:off x="2471057" y="80989"/>
            <a:ext cx="4669971" cy="6693625"/>
            <a:chOff x="5663952" y="908720"/>
            <a:chExt cx="3767860" cy="540060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B77DDFE-6CE0-4293-A1F8-E3E254A34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3952" y="908720"/>
              <a:ext cx="3767860" cy="5400600"/>
            </a:xfrm>
            <a:prstGeom prst="rect">
              <a:avLst/>
            </a:prstGeom>
          </p:spPr>
        </p:pic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FD6EB6B7-C1E9-44C9-AA2F-6BAADCD21767}"/>
                </a:ext>
              </a:extLst>
            </p:cNvPr>
            <p:cNvSpPr/>
            <p:nvPr/>
          </p:nvSpPr>
          <p:spPr>
            <a:xfrm>
              <a:off x="5817705" y="1105232"/>
              <a:ext cx="3244133" cy="4699221"/>
            </a:xfrm>
            <a:custGeom>
              <a:avLst/>
              <a:gdLst>
                <a:gd name="connsiteX0" fmla="*/ 1948070 w 3244133"/>
                <a:gd name="connsiteY0" fmla="*/ 0 h 4699221"/>
                <a:gd name="connsiteX1" fmla="*/ 3244133 w 3244133"/>
                <a:gd name="connsiteY1" fmla="*/ 564543 h 4699221"/>
                <a:gd name="connsiteX2" fmla="*/ 2751152 w 3244133"/>
                <a:gd name="connsiteY2" fmla="*/ 2043486 h 4699221"/>
                <a:gd name="connsiteX3" fmla="*/ 2401294 w 3244133"/>
                <a:gd name="connsiteY3" fmla="*/ 2790908 h 4699221"/>
                <a:gd name="connsiteX4" fmla="*/ 2751152 w 3244133"/>
                <a:gd name="connsiteY4" fmla="*/ 2981739 h 4699221"/>
                <a:gd name="connsiteX5" fmla="*/ 2186609 w 3244133"/>
                <a:gd name="connsiteY5" fmla="*/ 4023360 h 4699221"/>
                <a:gd name="connsiteX6" fmla="*/ 1725433 w 3244133"/>
                <a:gd name="connsiteY6" fmla="*/ 4699221 h 4699221"/>
                <a:gd name="connsiteX7" fmla="*/ 842839 w 3244133"/>
                <a:gd name="connsiteY7" fmla="*/ 4031312 h 4699221"/>
                <a:gd name="connsiteX8" fmla="*/ 302150 w 3244133"/>
                <a:gd name="connsiteY8" fmla="*/ 3713259 h 4699221"/>
                <a:gd name="connsiteX9" fmla="*/ 365760 w 3244133"/>
                <a:gd name="connsiteY9" fmla="*/ 3609892 h 4699221"/>
                <a:gd name="connsiteX10" fmla="*/ 0 w 3244133"/>
                <a:gd name="connsiteY10" fmla="*/ 3411110 h 4699221"/>
                <a:gd name="connsiteX11" fmla="*/ 310101 w 3244133"/>
                <a:gd name="connsiteY11" fmla="*/ 2886324 h 4699221"/>
                <a:gd name="connsiteX12" fmla="*/ 111319 w 3244133"/>
                <a:gd name="connsiteY12" fmla="*/ 2782957 h 4699221"/>
                <a:gd name="connsiteX13" fmla="*/ 572494 w 3244133"/>
                <a:gd name="connsiteY13" fmla="*/ 1916265 h 4699221"/>
                <a:gd name="connsiteX14" fmla="*/ 739472 w 3244133"/>
                <a:gd name="connsiteY14" fmla="*/ 1836752 h 4699221"/>
                <a:gd name="connsiteX15" fmla="*/ 954157 w 3244133"/>
                <a:gd name="connsiteY15" fmla="*/ 1478943 h 4699221"/>
                <a:gd name="connsiteX16" fmla="*/ 1224501 w 3244133"/>
                <a:gd name="connsiteY16" fmla="*/ 644056 h 4699221"/>
                <a:gd name="connsiteX17" fmla="*/ 1741336 w 3244133"/>
                <a:gd name="connsiteY17" fmla="*/ 818985 h 4699221"/>
                <a:gd name="connsiteX18" fmla="*/ 1868557 w 3244133"/>
                <a:gd name="connsiteY18" fmla="*/ 119270 h 4699221"/>
                <a:gd name="connsiteX19" fmla="*/ 1948070 w 3244133"/>
                <a:gd name="connsiteY19" fmla="*/ 0 h 4699221"/>
                <a:gd name="connsiteX0" fmla="*/ 1948070 w 3244133"/>
                <a:gd name="connsiteY0" fmla="*/ 0 h 4699221"/>
                <a:gd name="connsiteX1" fmla="*/ 3244133 w 3244133"/>
                <a:gd name="connsiteY1" fmla="*/ 564543 h 4699221"/>
                <a:gd name="connsiteX2" fmla="*/ 2751152 w 3244133"/>
                <a:gd name="connsiteY2" fmla="*/ 2043486 h 4699221"/>
                <a:gd name="connsiteX3" fmla="*/ 2391058 w 3244133"/>
                <a:gd name="connsiteY3" fmla="*/ 2818203 h 4699221"/>
                <a:gd name="connsiteX4" fmla="*/ 2751152 w 3244133"/>
                <a:gd name="connsiteY4" fmla="*/ 2981739 h 4699221"/>
                <a:gd name="connsiteX5" fmla="*/ 2186609 w 3244133"/>
                <a:gd name="connsiteY5" fmla="*/ 4023360 h 4699221"/>
                <a:gd name="connsiteX6" fmla="*/ 1725433 w 3244133"/>
                <a:gd name="connsiteY6" fmla="*/ 4699221 h 4699221"/>
                <a:gd name="connsiteX7" fmla="*/ 842839 w 3244133"/>
                <a:gd name="connsiteY7" fmla="*/ 4031312 h 4699221"/>
                <a:gd name="connsiteX8" fmla="*/ 302150 w 3244133"/>
                <a:gd name="connsiteY8" fmla="*/ 3713259 h 4699221"/>
                <a:gd name="connsiteX9" fmla="*/ 365760 w 3244133"/>
                <a:gd name="connsiteY9" fmla="*/ 3609892 h 4699221"/>
                <a:gd name="connsiteX10" fmla="*/ 0 w 3244133"/>
                <a:gd name="connsiteY10" fmla="*/ 3411110 h 4699221"/>
                <a:gd name="connsiteX11" fmla="*/ 310101 w 3244133"/>
                <a:gd name="connsiteY11" fmla="*/ 2886324 h 4699221"/>
                <a:gd name="connsiteX12" fmla="*/ 111319 w 3244133"/>
                <a:gd name="connsiteY12" fmla="*/ 2782957 h 4699221"/>
                <a:gd name="connsiteX13" fmla="*/ 572494 w 3244133"/>
                <a:gd name="connsiteY13" fmla="*/ 1916265 h 4699221"/>
                <a:gd name="connsiteX14" fmla="*/ 739472 w 3244133"/>
                <a:gd name="connsiteY14" fmla="*/ 1836752 h 4699221"/>
                <a:gd name="connsiteX15" fmla="*/ 954157 w 3244133"/>
                <a:gd name="connsiteY15" fmla="*/ 1478943 h 4699221"/>
                <a:gd name="connsiteX16" fmla="*/ 1224501 w 3244133"/>
                <a:gd name="connsiteY16" fmla="*/ 644056 h 4699221"/>
                <a:gd name="connsiteX17" fmla="*/ 1741336 w 3244133"/>
                <a:gd name="connsiteY17" fmla="*/ 818985 h 4699221"/>
                <a:gd name="connsiteX18" fmla="*/ 1868557 w 3244133"/>
                <a:gd name="connsiteY18" fmla="*/ 119270 h 4699221"/>
                <a:gd name="connsiteX19" fmla="*/ 1948070 w 3244133"/>
                <a:gd name="connsiteY19" fmla="*/ 0 h 4699221"/>
                <a:gd name="connsiteX0" fmla="*/ 1948070 w 3244133"/>
                <a:gd name="connsiteY0" fmla="*/ 0 h 4699221"/>
                <a:gd name="connsiteX1" fmla="*/ 3244133 w 3244133"/>
                <a:gd name="connsiteY1" fmla="*/ 564543 h 4699221"/>
                <a:gd name="connsiteX2" fmla="*/ 2751152 w 3244133"/>
                <a:gd name="connsiteY2" fmla="*/ 2043486 h 4699221"/>
                <a:gd name="connsiteX3" fmla="*/ 2391058 w 3244133"/>
                <a:gd name="connsiteY3" fmla="*/ 2818203 h 4699221"/>
                <a:gd name="connsiteX4" fmla="*/ 2737504 w 3244133"/>
                <a:gd name="connsiteY4" fmla="*/ 2974916 h 4699221"/>
                <a:gd name="connsiteX5" fmla="*/ 2186609 w 3244133"/>
                <a:gd name="connsiteY5" fmla="*/ 4023360 h 4699221"/>
                <a:gd name="connsiteX6" fmla="*/ 1725433 w 3244133"/>
                <a:gd name="connsiteY6" fmla="*/ 4699221 h 4699221"/>
                <a:gd name="connsiteX7" fmla="*/ 842839 w 3244133"/>
                <a:gd name="connsiteY7" fmla="*/ 4031312 h 4699221"/>
                <a:gd name="connsiteX8" fmla="*/ 302150 w 3244133"/>
                <a:gd name="connsiteY8" fmla="*/ 3713259 h 4699221"/>
                <a:gd name="connsiteX9" fmla="*/ 365760 w 3244133"/>
                <a:gd name="connsiteY9" fmla="*/ 3609892 h 4699221"/>
                <a:gd name="connsiteX10" fmla="*/ 0 w 3244133"/>
                <a:gd name="connsiteY10" fmla="*/ 3411110 h 4699221"/>
                <a:gd name="connsiteX11" fmla="*/ 310101 w 3244133"/>
                <a:gd name="connsiteY11" fmla="*/ 2886324 h 4699221"/>
                <a:gd name="connsiteX12" fmla="*/ 111319 w 3244133"/>
                <a:gd name="connsiteY12" fmla="*/ 2782957 h 4699221"/>
                <a:gd name="connsiteX13" fmla="*/ 572494 w 3244133"/>
                <a:gd name="connsiteY13" fmla="*/ 1916265 h 4699221"/>
                <a:gd name="connsiteX14" fmla="*/ 739472 w 3244133"/>
                <a:gd name="connsiteY14" fmla="*/ 1836752 h 4699221"/>
                <a:gd name="connsiteX15" fmla="*/ 954157 w 3244133"/>
                <a:gd name="connsiteY15" fmla="*/ 1478943 h 4699221"/>
                <a:gd name="connsiteX16" fmla="*/ 1224501 w 3244133"/>
                <a:gd name="connsiteY16" fmla="*/ 644056 h 4699221"/>
                <a:gd name="connsiteX17" fmla="*/ 1741336 w 3244133"/>
                <a:gd name="connsiteY17" fmla="*/ 818985 h 4699221"/>
                <a:gd name="connsiteX18" fmla="*/ 1868557 w 3244133"/>
                <a:gd name="connsiteY18" fmla="*/ 119270 h 4699221"/>
                <a:gd name="connsiteX19" fmla="*/ 1948070 w 3244133"/>
                <a:gd name="connsiteY19" fmla="*/ 0 h 4699221"/>
                <a:gd name="connsiteX0" fmla="*/ 1948070 w 3244133"/>
                <a:gd name="connsiteY0" fmla="*/ 0 h 4699221"/>
                <a:gd name="connsiteX1" fmla="*/ 3244133 w 3244133"/>
                <a:gd name="connsiteY1" fmla="*/ 564543 h 4699221"/>
                <a:gd name="connsiteX2" fmla="*/ 2751152 w 3244133"/>
                <a:gd name="connsiteY2" fmla="*/ 2043486 h 4699221"/>
                <a:gd name="connsiteX3" fmla="*/ 2391058 w 3244133"/>
                <a:gd name="connsiteY3" fmla="*/ 2818203 h 4699221"/>
                <a:gd name="connsiteX4" fmla="*/ 2737504 w 3244133"/>
                <a:gd name="connsiteY4" fmla="*/ 2974916 h 4699221"/>
                <a:gd name="connsiteX5" fmla="*/ 2186609 w 3244133"/>
                <a:gd name="connsiteY5" fmla="*/ 4023360 h 4699221"/>
                <a:gd name="connsiteX6" fmla="*/ 1725433 w 3244133"/>
                <a:gd name="connsiteY6" fmla="*/ 4699221 h 4699221"/>
                <a:gd name="connsiteX7" fmla="*/ 842839 w 3244133"/>
                <a:gd name="connsiteY7" fmla="*/ 4031312 h 4699221"/>
                <a:gd name="connsiteX8" fmla="*/ 302150 w 3244133"/>
                <a:gd name="connsiteY8" fmla="*/ 3713259 h 4699221"/>
                <a:gd name="connsiteX9" fmla="*/ 365760 w 3244133"/>
                <a:gd name="connsiteY9" fmla="*/ 3609892 h 4699221"/>
                <a:gd name="connsiteX10" fmla="*/ 0 w 3244133"/>
                <a:gd name="connsiteY10" fmla="*/ 3411110 h 4699221"/>
                <a:gd name="connsiteX11" fmla="*/ 310101 w 3244133"/>
                <a:gd name="connsiteY11" fmla="*/ 2886324 h 4699221"/>
                <a:gd name="connsiteX12" fmla="*/ 111319 w 3244133"/>
                <a:gd name="connsiteY12" fmla="*/ 2782957 h 4699221"/>
                <a:gd name="connsiteX13" fmla="*/ 572494 w 3244133"/>
                <a:gd name="connsiteY13" fmla="*/ 1916265 h 4699221"/>
                <a:gd name="connsiteX14" fmla="*/ 739472 w 3244133"/>
                <a:gd name="connsiteY14" fmla="*/ 1836752 h 4699221"/>
                <a:gd name="connsiteX15" fmla="*/ 930274 w 3244133"/>
                <a:gd name="connsiteY15" fmla="*/ 1485767 h 4699221"/>
                <a:gd name="connsiteX16" fmla="*/ 1224501 w 3244133"/>
                <a:gd name="connsiteY16" fmla="*/ 644056 h 4699221"/>
                <a:gd name="connsiteX17" fmla="*/ 1741336 w 3244133"/>
                <a:gd name="connsiteY17" fmla="*/ 818985 h 4699221"/>
                <a:gd name="connsiteX18" fmla="*/ 1868557 w 3244133"/>
                <a:gd name="connsiteY18" fmla="*/ 119270 h 4699221"/>
                <a:gd name="connsiteX19" fmla="*/ 1948070 w 3244133"/>
                <a:gd name="connsiteY19" fmla="*/ 0 h 469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44133" h="4699221">
                  <a:moveTo>
                    <a:pt x="1948070" y="0"/>
                  </a:moveTo>
                  <a:lnTo>
                    <a:pt x="3244133" y="564543"/>
                  </a:lnTo>
                  <a:lnTo>
                    <a:pt x="2751152" y="2043486"/>
                  </a:lnTo>
                  <a:lnTo>
                    <a:pt x="2391058" y="2818203"/>
                  </a:lnTo>
                  <a:lnTo>
                    <a:pt x="2737504" y="2974916"/>
                  </a:lnTo>
                  <a:lnTo>
                    <a:pt x="2186609" y="4023360"/>
                  </a:lnTo>
                  <a:lnTo>
                    <a:pt x="1725433" y="4699221"/>
                  </a:lnTo>
                  <a:lnTo>
                    <a:pt x="842839" y="4031312"/>
                  </a:lnTo>
                  <a:lnTo>
                    <a:pt x="302150" y="3713259"/>
                  </a:lnTo>
                  <a:lnTo>
                    <a:pt x="365760" y="3609892"/>
                  </a:lnTo>
                  <a:lnTo>
                    <a:pt x="0" y="3411110"/>
                  </a:lnTo>
                  <a:lnTo>
                    <a:pt x="310101" y="2886324"/>
                  </a:lnTo>
                  <a:lnTo>
                    <a:pt x="111319" y="2782957"/>
                  </a:lnTo>
                  <a:lnTo>
                    <a:pt x="572494" y="1916265"/>
                  </a:lnTo>
                  <a:lnTo>
                    <a:pt x="739472" y="1836752"/>
                  </a:lnTo>
                  <a:lnTo>
                    <a:pt x="930274" y="1485767"/>
                  </a:lnTo>
                  <a:lnTo>
                    <a:pt x="1224501" y="644056"/>
                  </a:lnTo>
                  <a:lnTo>
                    <a:pt x="1741336" y="818985"/>
                  </a:lnTo>
                  <a:lnTo>
                    <a:pt x="1868557" y="119270"/>
                  </a:lnTo>
                  <a:lnTo>
                    <a:pt x="1948070" y="0"/>
                  </a:lnTo>
                  <a:close/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1CCAC727-86CA-43BC-A322-E542EA51A3D6}"/>
                </a:ext>
              </a:extLst>
            </p:cNvPr>
            <p:cNvSpPr/>
            <p:nvPr/>
          </p:nvSpPr>
          <p:spPr>
            <a:xfrm>
              <a:off x="6720068" y="3986704"/>
              <a:ext cx="1361509" cy="1414454"/>
            </a:xfrm>
            <a:custGeom>
              <a:avLst/>
              <a:gdLst>
                <a:gd name="connsiteX0" fmla="*/ 609600 w 1767840"/>
                <a:gd name="connsiteY0" fmla="*/ 357052 h 1950720"/>
                <a:gd name="connsiteX1" fmla="*/ 0 w 1767840"/>
                <a:gd name="connsiteY1" fmla="*/ 1497875 h 1950720"/>
                <a:gd name="connsiteX2" fmla="*/ 923109 w 1767840"/>
                <a:gd name="connsiteY2" fmla="*/ 1950720 h 1950720"/>
                <a:gd name="connsiteX3" fmla="*/ 1254034 w 1767840"/>
                <a:gd name="connsiteY3" fmla="*/ 1341120 h 1950720"/>
                <a:gd name="connsiteX4" fmla="*/ 1515292 w 1767840"/>
                <a:gd name="connsiteY4" fmla="*/ 1436915 h 1950720"/>
                <a:gd name="connsiteX5" fmla="*/ 1767840 w 1767840"/>
                <a:gd name="connsiteY5" fmla="*/ 984069 h 1950720"/>
                <a:gd name="connsiteX6" fmla="*/ 1532709 w 1767840"/>
                <a:gd name="connsiteY6" fmla="*/ 888275 h 1950720"/>
                <a:gd name="connsiteX7" fmla="*/ 1750423 w 1767840"/>
                <a:gd name="connsiteY7" fmla="*/ 496389 h 1950720"/>
                <a:gd name="connsiteX8" fmla="*/ 1593669 w 1767840"/>
                <a:gd name="connsiteY8" fmla="*/ 418012 h 1950720"/>
                <a:gd name="connsiteX9" fmla="*/ 1645920 w 1767840"/>
                <a:gd name="connsiteY9" fmla="*/ 287383 h 1950720"/>
                <a:gd name="connsiteX10" fmla="*/ 1001486 w 1767840"/>
                <a:gd name="connsiteY10" fmla="*/ 0 h 1950720"/>
                <a:gd name="connsiteX11" fmla="*/ 923109 w 1767840"/>
                <a:gd name="connsiteY11" fmla="*/ 209006 h 1950720"/>
                <a:gd name="connsiteX12" fmla="*/ 975360 w 1767840"/>
                <a:gd name="connsiteY12" fmla="*/ 287383 h 1950720"/>
                <a:gd name="connsiteX13" fmla="*/ 853440 w 1767840"/>
                <a:gd name="connsiteY13" fmla="*/ 522515 h 1950720"/>
                <a:gd name="connsiteX14" fmla="*/ 609600 w 1767840"/>
                <a:gd name="connsiteY14" fmla="*/ 357052 h 1950720"/>
                <a:gd name="connsiteX0" fmla="*/ 597674 w 1755914"/>
                <a:gd name="connsiteY0" fmla="*/ 357052 h 1950720"/>
                <a:gd name="connsiteX1" fmla="*/ 0 w 1755914"/>
                <a:gd name="connsiteY1" fmla="*/ 1450167 h 1950720"/>
                <a:gd name="connsiteX2" fmla="*/ 911183 w 1755914"/>
                <a:gd name="connsiteY2" fmla="*/ 1950720 h 1950720"/>
                <a:gd name="connsiteX3" fmla="*/ 1242108 w 1755914"/>
                <a:gd name="connsiteY3" fmla="*/ 1341120 h 1950720"/>
                <a:gd name="connsiteX4" fmla="*/ 1503366 w 1755914"/>
                <a:gd name="connsiteY4" fmla="*/ 1436915 h 1950720"/>
                <a:gd name="connsiteX5" fmla="*/ 1755914 w 1755914"/>
                <a:gd name="connsiteY5" fmla="*/ 984069 h 1950720"/>
                <a:gd name="connsiteX6" fmla="*/ 1520783 w 1755914"/>
                <a:gd name="connsiteY6" fmla="*/ 888275 h 1950720"/>
                <a:gd name="connsiteX7" fmla="*/ 1738497 w 1755914"/>
                <a:gd name="connsiteY7" fmla="*/ 496389 h 1950720"/>
                <a:gd name="connsiteX8" fmla="*/ 1581743 w 1755914"/>
                <a:gd name="connsiteY8" fmla="*/ 418012 h 1950720"/>
                <a:gd name="connsiteX9" fmla="*/ 1633994 w 1755914"/>
                <a:gd name="connsiteY9" fmla="*/ 287383 h 1950720"/>
                <a:gd name="connsiteX10" fmla="*/ 989560 w 1755914"/>
                <a:gd name="connsiteY10" fmla="*/ 0 h 1950720"/>
                <a:gd name="connsiteX11" fmla="*/ 911183 w 1755914"/>
                <a:gd name="connsiteY11" fmla="*/ 209006 h 1950720"/>
                <a:gd name="connsiteX12" fmla="*/ 963434 w 1755914"/>
                <a:gd name="connsiteY12" fmla="*/ 287383 h 1950720"/>
                <a:gd name="connsiteX13" fmla="*/ 841514 w 1755914"/>
                <a:gd name="connsiteY13" fmla="*/ 522515 h 1950720"/>
                <a:gd name="connsiteX14" fmla="*/ 597674 w 1755914"/>
                <a:gd name="connsiteY14" fmla="*/ 357052 h 1950720"/>
                <a:gd name="connsiteX0" fmla="*/ 597674 w 1755914"/>
                <a:gd name="connsiteY0" fmla="*/ 357052 h 1950720"/>
                <a:gd name="connsiteX1" fmla="*/ 0 w 1755914"/>
                <a:gd name="connsiteY1" fmla="*/ 1450167 h 1950720"/>
                <a:gd name="connsiteX2" fmla="*/ 911183 w 1755914"/>
                <a:gd name="connsiteY2" fmla="*/ 1950720 h 1950720"/>
                <a:gd name="connsiteX3" fmla="*/ 1254035 w 1755914"/>
                <a:gd name="connsiteY3" fmla="*/ 1313291 h 1950720"/>
                <a:gd name="connsiteX4" fmla="*/ 1503366 w 1755914"/>
                <a:gd name="connsiteY4" fmla="*/ 1436915 h 1950720"/>
                <a:gd name="connsiteX5" fmla="*/ 1755914 w 1755914"/>
                <a:gd name="connsiteY5" fmla="*/ 984069 h 1950720"/>
                <a:gd name="connsiteX6" fmla="*/ 1520783 w 1755914"/>
                <a:gd name="connsiteY6" fmla="*/ 888275 h 1950720"/>
                <a:gd name="connsiteX7" fmla="*/ 1738497 w 1755914"/>
                <a:gd name="connsiteY7" fmla="*/ 496389 h 1950720"/>
                <a:gd name="connsiteX8" fmla="*/ 1581743 w 1755914"/>
                <a:gd name="connsiteY8" fmla="*/ 418012 h 1950720"/>
                <a:gd name="connsiteX9" fmla="*/ 1633994 w 1755914"/>
                <a:gd name="connsiteY9" fmla="*/ 287383 h 1950720"/>
                <a:gd name="connsiteX10" fmla="*/ 989560 w 1755914"/>
                <a:gd name="connsiteY10" fmla="*/ 0 h 1950720"/>
                <a:gd name="connsiteX11" fmla="*/ 911183 w 1755914"/>
                <a:gd name="connsiteY11" fmla="*/ 209006 h 1950720"/>
                <a:gd name="connsiteX12" fmla="*/ 963434 w 1755914"/>
                <a:gd name="connsiteY12" fmla="*/ 287383 h 1950720"/>
                <a:gd name="connsiteX13" fmla="*/ 841514 w 1755914"/>
                <a:gd name="connsiteY13" fmla="*/ 522515 h 1950720"/>
                <a:gd name="connsiteX14" fmla="*/ 597674 w 1755914"/>
                <a:gd name="connsiteY14" fmla="*/ 357052 h 1950720"/>
                <a:gd name="connsiteX0" fmla="*/ 597674 w 1747963"/>
                <a:gd name="connsiteY0" fmla="*/ 357052 h 1950720"/>
                <a:gd name="connsiteX1" fmla="*/ 0 w 1747963"/>
                <a:gd name="connsiteY1" fmla="*/ 1450167 h 1950720"/>
                <a:gd name="connsiteX2" fmla="*/ 911183 w 1747963"/>
                <a:gd name="connsiteY2" fmla="*/ 1950720 h 1950720"/>
                <a:gd name="connsiteX3" fmla="*/ 1254035 w 1747963"/>
                <a:gd name="connsiteY3" fmla="*/ 1313291 h 1950720"/>
                <a:gd name="connsiteX4" fmla="*/ 1503366 w 1747963"/>
                <a:gd name="connsiteY4" fmla="*/ 1436915 h 1950720"/>
                <a:gd name="connsiteX5" fmla="*/ 1747963 w 1747963"/>
                <a:gd name="connsiteY5" fmla="*/ 999971 h 1950720"/>
                <a:gd name="connsiteX6" fmla="*/ 1520783 w 1747963"/>
                <a:gd name="connsiteY6" fmla="*/ 888275 h 1950720"/>
                <a:gd name="connsiteX7" fmla="*/ 1738497 w 1747963"/>
                <a:gd name="connsiteY7" fmla="*/ 496389 h 1950720"/>
                <a:gd name="connsiteX8" fmla="*/ 1581743 w 1747963"/>
                <a:gd name="connsiteY8" fmla="*/ 418012 h 1950720"/>
                <a:gd name="connsiteX9" fmla="*/ 1633994 w 1747963"/>
                <a:gd name="connsiteY9" fmla="*/ 287383 h 1950720"/>
                <a:gd name="connsiteX10" fmla="*/ 989560 w 1747963"/>
                <a:gd name="connsiteY10" fmla="*/ 0 h 1950720"/>
                <a:gd name="connsiteX11" fmla="*/ 911183 w 1747963"/>
                <a:gd name="connsiteY11" fmla="*/ 209006 h 1950720"/>
                <a:gd name="connsiteX12" fmla="*/ 963434 w 1747963"/>
                <a:gd name="connsiteY12" fmla="*/ 287383 h 1950720"/>
                <a:gd name="connsiteX13" fmla="*/ 841514 w 1747963"/>
                <a:gd name="connsiteY13" fmla="*/ 522515 h 1950720"/>
                <a:gd name="connsiteX14" fmla="*/ 597674 w 1747963"/>
                <a:gd name="connsiteY14" fmla="*/ 357052 h 1950720"/>
                <a:gd name="connsiteX0" fmla="*/ 597674 w 1747963"/>
                <a:gd name="connsiteY0" fmla="*/ 357052 h 1950720"/>
                <a:gd name="connsiteX1" fmla="*/ 0 w 1747963"/>
                <a:gd name="connsiteY1" fmla="*/ 1450167 h 1950720"/>
                <a:gd name="connsiteX2" fmla="*/ 911183 w 1747963"/>
                <a:gd name="connsiteY2" fmla="*/ 1950720 h 1950720"/>
                <a:gd name="connsiteX3" fmla="*/ 1254035 w 1747963"/>
                <a:gd name="connsiteY3" fmla="*/ 1313291 h 1950720"/>
                <a:gd name="connsiteX4" fmla="*/ 1503366 w 1747963"/>
                <a:gd name="connsiteY4" fmla="*/ 1436915 h 1950720"/>
                <a:gd name="connsiteX5" fmla="*/ 1747963 w 1747963"/>
                <a:gd name="connsiteY5" fmla="*/ 999971 h 1950720"/>
                <a:gd name="connsiteX6" fmla="*/ 1528735 w 1747963"/>
                <a:gd name="connsiteY6" fmla="*/ 888275 h 1950720"/>
                <a:gd name="connsiteX7" fmla="*/ 1738497 w 1747963"/>
                <a:gd name="connsiteY7" fmla="*/ 496389 h 1950720"/>
                <a:gd name="connsiteX8" fmla="*/ 1581743 w 1747963"/>
                <a:gd name="connsiteY8" fmla="*/ 418012 h 1950720"/>
                <a:gd name="connsiteX9" fmla="*/ 1633994 w 1747963"/>
                <a:gd name="connsiteY9" fmla="*/ 287383 h 1950720"/>
                <a:gd name="connsiteX10" fmla="*/ 989560 w 1747963"/>
                <a:gd name="connsiteY10" fmla="*/ 0 h 1950720"/>
                <a:gd name="connsiteX11" fmla="*/ 911183 w 1747963"/>
                <a:gd name="connsiteY11" fmla="*/ 209006 h 1950720"/>
                <a:gd name="connsiteX12" fmla="*/ 963434 w 1747963"/>
                <a:gd name="connsiteY12" fmla="*/ 287383 h 1950720"/>
                <a:gd name="connsiteX13" fmla="*/ 841514 w 1747963"/>
                <a:gd name="connsiteY13" fmla="*/ 522515 h 1950720"/>
                <a:gd name="connsiteX14" fmla="*/ 597674 w 1747963"/>
                <a:gd name="connsiteY14" fmla="*/ 357052 h 1950720"/>
                <a:gd name="connsiteX0" fmla="*/ 597674 w 1747963"/>
                <a:gd name="connsiteY0" fmla="*/ 357052 h 1950720"/>
                <a:gd name="connsiteX1" fmla="*/ 0 w 1747963"/>
                <a:gd name="connsiteY1" fmla="*/ 1450167 h 1950720"/>
                <a:gd name="connsiteX2" fmla="*/ 911183 w 1747963"/>
                <a:gd name="connsiteY2" fmla="*/ 1950720 h 1950720"/>
                <a:gd name="connsiteX3" fmla="*/ 1254035 w 1747963"/>
                <a:gd name="connsiteY3" fmla="*/ 1313291 h 1950720"/>
                <a:gd name="connsiteX4" fmla="*/ 1503366 w 1747963"/>
                <a:gd name="connsiteY4" fmla="*/ 1436915 h 1950720"/>
                <a:gd name="connsiteX5" fmla="*/ 1747963 w 1747963"/>
                <a:gd name="connsiteY5" fmla="*/ 999971 h 1950720"/>
                <a:gd name="connsiteX6" fmla="*/ 1528735 w 1747963"/>
                <a:gd name="connsiteY6" fmla="*/ 888275 h 1950720"/>
                <a:gd name="connsiteX7" fmla="*/ 1726570 w 1747963"/>
                <a:gd name="connsiteY7" fmla="*/ 516267 h 1950720"/>
                <a:gd name="connsiteX8" fmla="*/ 1581743 w 1747963"/>
                <a:gd name="connsiteY8" fmla="*/ 418012 h 1950720"/>
                <a:gd name="connsiteX9" fmla="*/ 1633994 w 1747963"/>
                <a:gd name="connsiteY9" fmla="*/ 287383 h 1950720"/>
                <a:gd name="connsiteX10" fmla="*/ 989560 w 1747963"/>
                <a:gd name="connsiteY10" fmla="*/ 0 h 1950720"/>
                <a:gd name="connsiteX11" fmla="*/ 911183 w 1747963"/>
                <a:gd name="connsiteY11" fmla="*/ 209006 h 1950720"/>
                <a:gd name="connsiteX12" fmla="*/ 963434 w 1747963"/>
                <a:gd name="connsiteY12" fmla="*/ 287383 h 1950720"/>
                <a:gd name="connsiteX13" fmla="*/ 841514 w 1747963"/>
                <a:gd name="connsiteY13" fmla="*/ 522515 h 1950720"/>
                <a:gd name="connsiteX14" fmla="*/ 597674 w 1747963"/>
                <a:gd name="connsiteY14" fmla="*/ 357052 h 1950720"/>
                <a:gd name="connsiteX0" fmla="*/ 597674 w 1747963"/>
                <a:gd name="connsiteY0" fmla="*/ 357052 h 1950720"/>
                <a:gd name="connsiteX1" fmla="*/ 0 w 1747963"/>
                <a:gd name="connsiteY1" fmla="*/ 1450167 h 1950720"/>
                <a:gd name="connsiteX2" fmla="*/ 911183 w 1747963"/>
                <a:gd name="connsiteY2" fmla="*/ 1950720 h 1950720"/>
                <a:gd name="connsiteX3" fmla="*/ 1254035 w 1747963"/>
                <a:gd name="connsiteY3" fmla="*/ 1313291 h 1950720"/>
                <a:gd name="connsiteX4" fmla="*/ 1503366 w 1747963"/>
                <a:gd name="connsiteY4" fmla="*/ 1436915 h 1950720"/>
                <a:gd name="connsiteX5" fmla="*/ 1747963 w 1747963"/>
                <a:gd name="connsiteY5" fmla="*/ 999971 h 1950720"/>
                <a:gd name="connsiteX6" fmla="*/ 1528735 w 1747963"/>
                <a:gd name="connsiteY6" fmla="*/ 888275 h 1950720"/>
                <a:gd name="connsiteX7" fmla="*/ 1726570 w 1747963"/>
                <a:gd name="connsiteY7" fmla="*/ 516267 h 1950720"/>
                <a:gd name="connsiteX8" fmla="*/ 1581743 w 1747963"/>
                <a:gd name="connsiteY8" fmla="*/ 437891 h 1950720"/>
                <a:gd name="connsiteX9" fmla="*/ 1633994 w 1747963"/>
                <a:gd name="connsiteY9" fmla="*/ 287383 h 1950720"/>
                <a:gd name="connsiteX10" fmla="*/ 989560 w 1747963"/>
                <a:gd name="connsiteY10" fmla="*/ 0 h 1950720"/>
                <a:gd name="connsiteX11" fmla="*/ 911183 w 1747963"/>
                <a:gd name="connsiteY11" fmla="*/ 209006 h 1950720"/>
                <a:gd name="connsiteX12" fmla="*/ 963434 w 1747963"/>
                <a:gd name="connsiteY12" fmla="*/ 287383 h 1950720"/>
                <a:gd name="connsiteX13" fmla="*/ 841514 w 1747963"/>
                <a:gd name="connsiteY13" fmla="*/ 522515 h 1950720"/>
                <a:gd name="connsiteX14" fmla="*/ 597674 w 1747963"/>
                <a:gd name="connsiteY14" fmla="*/ 357052 h 1950720"/>
                <a:gd name="connsiteX0" fmla="*/ 597674 w 1747963"/>
                <a:gd name="connsiteY0" fmla="*/ 357052 h 1950720"/>
                <a:gd name="connsiteX1" fmla="*/ 0 w 1747963"/>
                <a:gd name="connsiteY1" fmla="*/ 1450167 h 1950720"/>
                <a:gd name="connsiteX2" fmla="*/ 911183 w 1747963"/>
                <a:gd name="connsiteY2" fmla="*/ 1950720 h 1950720"/>
                <a:gd name="connsiteX3" fmla="*/ 1254035 w 1747963"/>
                <a:gd name="connsiteY3" fmla="*/ 1313291 h 1950720"/>
                <a:gd name="connsiteX4" fmla="*/ 1503366 w 1747963"/>
                <a:gd name="connsiteY4" fmla="*/ 1436915 h 1950720"/>
                <a:gd name="connsiteX5" fmla="*/ 1747963 w 1747963"/>
                <a:gd name="connsiteY5" fmla="*/ 999971 h 1950720"/>
                <a:gd name="connsiteX6" fmla="*/ 1528735 w 1747963"/>
                <a:gd name="connsiteY6" fmla="*/ 888275 h 1950720"/>
                <a:gd name="connsiteX7" fmla="*/ 1726570 w 1747963"/>
                <a:gd name="connsiteY7" fmla="*/ 516267 h 1950720"/>
                <a:gd name="connsiteX8" fmla="*/ 1581743 w 1747963"/>
                <a:gd name="connsiteY8" fmla="*/ 437891 h 1950720"/>
                <a:gd name="connsiteX9" fmla="*/ 1681702 w 1747963"/>
                <a:gd name="connsiteY9" fmla="*/ 319189 h 1950720"/>
                <a:gd name="connsiteX10" fmla="*/ 989560 w 1747963"/>
                <a:gd name="connsiteY10" fmla="*/ 0 h 1950720"/>
                <a:gd name="connsiteX11" fmla="*/ 911183 w 1747963"/>
                <a:gd name="connsiteY11" fmla="*/ 209006 h 1950720"/>
                <a:gd name="connsiteX12" fmla="*/ 963434 w 1747963"/>
                <a:gd name="connsiteY12" fmla="*/ 287383 h 1950720"/>
                <a:gd name="connsiteX13" fmla="*/ 841514 w 1747963"/>
                <a:gd name="connsiteY13" fmla="*/ 522515 h 1950720"/>
                <a:gd name="connsiteX14" fmla="*/ 597674 w 1747963"/>
                <a:gd name="connsiteY14" fmla="*/ 357052 h 1950720"/>
                <a:gd name="connsiteX0" fmla="*/ 597674 w 1747963"/>
                <a:gd name="connsiteY0" fmla="*/ 384881 h 1978549"/>
                <a:gd name="connsiteX1" fmla="*/ 0 w 1747963"/>
                <a:gd name="connsiteY1" fmla="*/ 1477996 h 1978549"/>
                <a:gd name="connsiteX2" fmla="*/ 911183 w 1747963"/>
                <a:gd name="connsiteY2" fmla="*/ 1978549 h 1978549"/>
                <a:gd name="connsiteX3" fmla="*/ 1254035 w 1747963"/>
                <a:gd name="connsiteY3" fmla="*/ 1341120 h 1978549"/>
                <a:gd name="connsiteX4" fmla="*/ 1503366 w 1747963"/>
                <a:gd name="connsiteY4" fmla="*/ 1464744 h 1978549"/>
                <a:gd name="connsiteX5" fmla="*/ 1747963 w 1747963"/>
                <a:gd name="connsiteY5" fmla="*/ 1027800 h 1978549"/>
                <a:gd name="connsiteX6" fmla="*/ 1528735 w 1747963"/>
                <a:gd name="connsiteY6" fmla="*/ 916104 h 1978549"/>
                <a:gd name="connsiteX7" fmla="*/ 1726570 w 1747963"/>
                <a:gd name="connsiteY7" fmla="*/ 544096 h 1978549"/>
                <a:gd name="connsiteX8" fmla="*/ 1581743 w 1747963"/>
                <a:gd name="connsiteY8" fmla="*/ 465720 h 1978549"/>
                <a:gd name="connsiteX9" fmla="*/ 1681702 w 1747963"/>
                <a:gd name="connsiteY9" fmla="*/ 347018 h 1978549"/>
                <a:gd name="connsiteX10" fmla="*/ 973658 w 1747963"/>
                <a:gd name="connsiteY10" fmla="*/ 0 h 1978549"/>
                <a:gd name="connsiteX11" fmla="*/ 911183 w 1747963"/>
                <a:gd name="connsiteY11" fmla="*/ 236835 h 1978549"/>
                <a:gd name="connsiteX12" fmla="*/ 963434 w 1747963"/>
                <a:gd name="connsiteY12" fmla="*/ 315212 h 1978549"/>
                <a:gd name="connsiteX13" fmla="*/ 841514 w 1747963"/>
                <a:gd name="connsiteY13" fmla="*/ 550344 h 1978549"/>
                <a:gd name="connsiteX14" fmla="*/ 597674 w 1747963"/>
                <a:gd name="connsiteY14" fmla="*/ 384881 h 1978549"/>
                <a:gd name="connsiteX0" fmla="*/ 597674 w 1747963"/>
                <a:gd name="connsiteY0" fmla="*/ 384881 h 1978549"/>
                <a:gd name="connsiteX1" fmla="*/ 0 w 1747963"/>
                <a:gd name="connsiteY1" fmla="*/ 1477996 h 1978549"/>
                <a:gd name="connsiteX2" fmla="*/ 911183 w 1747963"/>
                <a:gd name="connsiteY2" fmla="*/ 1978549 h 1978549"/>
                <a:gd name="connsiteX3" fmla="*/ 1254035 w 1747963"/>
                <a:gd name="connsiteY3" fmla="*/ 1341120 h 1978549"/>
                <a:gd name="connsiteX4" fmla="*/ 1503366 w 1747963"/>
                <a:gd name="connsiteY4" fmla="*/ 1464744 h 1978549"/>
                <a:gd name="connsiteX5" fmla="*/ 1747963 w 1747963"/>
                <a:gd name="connsiteY5" fmla="*/ 1027800 h 1978549"/>
                <a:gd name="connsiteX6" fmla="*/ 1528735 w 1747963"/>
                <a:gd name="connsiteY6" fmla="*/ 916104 h 1978549"/>
                <a:gd name="connsiteX7" fmla="*/ 1726570 w 1747963"/>
                <a:gd name="connsiteY7" fmla="*/ 544096 h 1978549"/>
                <a:gd name="connsiteX8" fmla="*/ 1581743 w 1747963"/>
                <a:gd name="connsiteY8" fmla="*/ 465720 h 1978549"/>
                <a:gd name="connsiteX9" fmla="*/ 1681702 w 1747963"/>
                <a:gd name="connsiteY9" fmla="*/ 347018 h 1978549"/>
                <a:gd name="connsiteX10" fmla="*/ 973658 w 1747963"/>
                <a:gd name="connsiteY10" fmla="*/ 0 h 1978549"/>
                <a:gd name="connsiteX11" fmla="*/ 931061 w 1747963"/>
                <a:gd name="connsiteY11" fmla="*/ 113589 h 1978549"/>
                <a:gd name="connsiteX12" fmla="*/ 963434 w 1747963"/>
                <a:gd name="connsiteY12" fmla="*/ 315212 h 1978549"/>
                <a:gd name="connsiteX13" fmla="*/ 841514 w 1747963"/>
                <a:gd name="connsiteY13" fmla="*/ 550344 h 1978549"/>
                <a:gd name="connsiteX14" fmla="*/ 597674 w 1747963"/>
                <a:gd name="connsiteY14" fmla="*/ 384881 h 1978549"/>
                <a:gd name="connsiteX0" fmla="*/ 597674 w 1747963"/>
                <a:gd name="connsiteY0" fmla="*/ 384881 h 1978549"/>
                <a:gd name="connsiteX1" fmla="*/ 0 w 1747963"/>
                <a:gd name="connsiteY1" fmla="*/ 1477996 h 1978549"/>
                <a:gd name="connsiteX2" fmla="*/ 911183 w 1747963"/>
                <a:gd name="connsiteY2" fmla="*/ 1978549 h 1978549"/>
                <a:gd name="connsiteX3" fmla="*/ 1254035 w 1747963"/>
                <a:gd name="connsiteY3" fmla="*/ 1341120 h 1978549"/>
                <a:gd name="connsiteX4" fmla="*/ 1503366 w 1747963"/>
                <a:gd name="connsiteY4" fmla="*/ 1464744 h 1978549"/>
                <a:gd name="connsiteX5" fmla="*/ 1747963 w 1747963"/>
                <a:gd name="connsiteY5" fmla="*/ 1027800 h 1978549"/>
                <a:gd name="connsiteX6" fmla="*/ 1528735 w 1747963"/>
                <a:gd name="connsiteY6" fmla="*/ 916104 h 1978549"/>
                <a:gd name="connsiteX7" fmla="*/ 1726570 w 1747963"/>
                <a:gd name="connsiteY7" fmla="*/ 544096 h 1978549"/>
                <a:gd name="connsiteX8" fmla="*/ 1581743 w 1747963"/>
                <a:gd name="connsiteY8" fmla="*/ 465720 h 1978549"/>
                <a:gd name="connsiteX9" fmla="*/ 1681702 w 1747963"/>
                <a:gd name="connsiteY9" fmla="*/ 347018 h 1978549"/>
                <a:gd name="connsiteX10" fmla="*/ 973658 w 1747963"/>
                <a:gd name="connsiteY10" fmla="*/ 0 h 1978549"/>
                <a:gd name="connsiteX11" fmla="*/ 903232 w 1747963"/>
                <a:gd name="connsiteY11" fmla="*/ 216956 h 1978549"/>
                <a:gd name="connsiteX12" fmla="*/ 963434 w 1747963"/>
                <a:gd name="connsiteY12" fmla="*/ 315212 h 1978549"/>
                <a:gd name="connsiteX13" fmla="*/ 841514 w 1747963"/>
                <a:gd name="connsiteY13" fmla="*/ 550344 h 1978549"/>
                <a:gd name="connsiteX14" fmla="*/ 597674 w 1747963"/>
                <a:gd name="connsiteY14" fmla="*/ 384881 h 1978549"/>
                <a:gd name="connsiteX0" fmla="*/ 597674 w 1747963"/>
                <a:gd name="connsiteY0" fmla="*/ 384881 h 1978549"/>
                <a:gd name="connsiteX1" fmla="*/ 0 w 1747963"/>
                <a:gd name="connsiteY1" fmla="*/ 1477996 h 1978549"/>
                <a:gd name="connsiteX2" fmla="*/ 911183 w 1747963"/>
                <a:gd name="connsiteY2" fmla="*/ 1978549 h 1978549"/>
                <a:gd name="connsiteX3" fmla="*/ 1254035 w 1747963"/>
                <a:gd name="connsiteY3" fmla="*/ 1341120 h 1978549"/>
                <a:gd name="connsiteX4" fmla="*/ 1503366 w 1747963"/>
                <a:gd name="connsiteY4" fmla="*/ 1464744 h 1978549"/>
                <a:gd name="connsiteX5" fmla="*/ 1747963 w 1747963"/>
                <a:gd name="connsiteY5" fmla="*/ 1027800 h 1978549"/>
                <a:gd name="connsiteX6" fmla="*/ 1528735 w 1747963"/>
                <a:gd name="connsiteY6" fmla="*/ 916104 h 1978549"/>
                <a:gd name="connsiteX7" fmla="*/ 1726570 w 1747963"/>
                <a:gd name="connsiteY7" fmla="*/ 544096 h 1978549"/>
                <a:gd name="connsiteX8" fmla="*/ 1581743 w 1747963"/>
                <a:gd name="connsiteY8" fmla="*/ 465720 h 1978549"/>
                <a:gd name="connsiteX9" fmla="*/ 1681702 w 1747963"/>
                <a:gd name="connsiteY9" fmla="*/ 347018 h 1978549"/>
                <a:gd name="connsiteX10" fmla="*/ 973658 w 1747963"/>
                <a:gd name="connsiteY10" fmla="*/ 0 h 1978549"/>
                <a:gd name="connsiteX11" fmla="*/ 903232 w 1747963"/>
                <a:gd name="connsiteY11" fmla="*/ 216956 h 1978549"/>
                <a:gd name="connsiteX12" fmla="*/ 987288 w 1747963"/>
                <a:gd name="connsiteY12" fmla="*/ 291358 h 1978549"/>
                <a:gd name="connsiteX13" fmla="*/ 841514 w 1747963"/>
                <a:gd name="connsiteY13" fmla="*/ 550344 h 1978549"/>
                <a:gd name="connsiteX14" fmla="*/ 597674 w 1747963"/>
                <a:gd name="connsiteY14" fmla="*/ 384881 h 1978549"/>
                <a:gd name="connsiteX0" fmla="*/ 597674 w 1747963"/>
                <a:gd name="connsiteY0" fmla="*/ 384881 h 1978549"/>
                <a:gd name="connsiteX1" fmla="*/ 0 w 1747963"/>
                <a:gd name="connsiteY1" fmla="*/ 1477996 h 1978549"/>
                <a:gd name="connsiteX2" fmla="*/ 911183 w 1747963"/>
                <a:gd name="connsiteY2" fmla="*/ 1978549 h 1978549"/>
                <a:gd name="connsiteX3" fmla="*/ 1254035 w 1747963"/>
                <a:gd name="connsiteY3" fmla="*/ 1341120 h 1978549"/>
                <a:gd name="connsiteX4" fmla="*/ 1503366 w 1747963"/>
                <a:gd name="connsiteY4" fmla="*/ 1464744 h 1978549"/>
                <a:gd name="connsiteX5" fmla="*/ 1747963 w 1747963"/>
                <a:gd name="connsiteY5" fmla="*/ 1027800 h 1978549"/>
                <a:gd name="connsiteX6" fmla="*/ 1528735 w 1747963"/>
                <a:gd name="connsiteY6" fmla="*/ 916104 h 1978549"/>
                <a:gd name="connsiteX7" fmla="*/ 1726570 w 1747963"/>
                <a:gd name="connsiteY7" fmla="*/ 544096 h 1978549"/>
                <a:gd name="connsiteX8" fmla="*/ 1581743 w 1747963"/>
                <a:gd name="connsiteY8" fmla="*/ 465720 h 1978549"/>
                <a:gd name="connsiteX9" fmla="*/ 1681702 w 1747963"/>
                <a:gd name="connsiteY9" fmla="*/ 347018 h 1978549"/>
                <a:gd name="connsiteX10" fmla="*/ 973658 w 1747963"/>
                <a:gd name="connsiteY10" fmla="*/ 0 h 1978549"/>
                <a:gd name="connsiteX11" fmla="*/ 859500 w 1747963"/>
                <a:gd name="connsiteY11" fmla="*/ 216956 h 1978549"/>
                <a:gd name="connsiteX12" fmla="*/ 987288 w 1747963"/>
                <a:gd name="connsiteY12" fmla="*/ 291358 h 1978549"/>
                <a:gd name="connsiteX13" fmla="*/ 841514 w 1747963"/>
                <a:gd name="connsiteY13" fmla="*/ 550344 h 1978549"/>
                <a:gd name="connsiteX14" fmla="*/ 597674 w 1747963"/>
                <a:gd name="connsiteY14" fmla="*/ 384881 h 1978549"/>
                <a:gd name="connsiteX0" fmla="*/ 597674 w 1747963"/>
                <a:gd name="connsiteY0" fmla="*/ 384881 h 1978549"/>
                <a:gd name="connsiteX1" fmla="*/ 0 w 1747963"/>
                <a:gd name="connsiteY1" fmla="*/ 1477996 h 1978549"/>
                <a:gd name="connsiteX2" fmla="*/ 911183 w 1747963"/>
                <a:gd name="connsiteY2" fmla="*/ 1978549 h 1978549"/>
                <a:gd name="connsiteX3" fmla="*/ 1254035 w 1747963"/>
                <a:gd name="connsiteY3" fmla="*/ 1341120 h 1978549"/>
                <a:gd name="connsiteX4" fmla="*/ 1503366 w 1747963"/>
                <a:gd name="connsiteY4" fmla="*/ 1464744 h 1978549"/>
                <a:gd name="connsiteX5" fmla="*/ 1747963 w 1747963"/>
                <a:gd name="connsiteY5" fmla="*/ 1027800 h 1978549"/>
                <a:gd name="connsiteX6" fmla="*/ 1528735 w 1747963"/>
                <a:gd name="connsiteY6" fmla="*/ 916104 h 1978549"/>
                <a:gd name="connsiteX7" fmla="*/ 1726570 w 1747963"/>
                <a:gd name="connsiteY7" fmla="*/ 544096 h 1978549"/>
                <a:gd name="connsiteX8" fmla="*/ 1581743 w 1747963"/>
                <a:gd name="connsiteY8" fmla="*/ 465720 h 1978549"/>
                <a:gd name="connsiteX9" fmla="*/ 1681702 w 1747963"/>
                <a:gd name="connsiteY9" fmla="*/ 347018 h 1978549"/>
                <a:gd name="connsiteX10" fmla="*/ 973658 w 1747963"/>
                <a:gd name="connsiteY10" fmla="*/ 0 h 1978549"/>
                <a:gd name="connsiteX11" fmla="*/ 859500 w 1747963"/>
                <a:gd name="connsiteY11" fmla="*/ 216956 h 1978549"/>
                <a:gd name="connsiteX12" fmla="*/ 987288 w 1747963"/>
                <a:gd name="connsiteY12" fmla="*/ 291358 h 1978549"/>
                <a:gd name="connsiteX13" fmla="*/ 849465 w 1747963"/>
                <a:gd name="connsiteY13" fmla="*/ 526490 h 1978549"/>
                <a:gd name="connsiteX14" fmla="*/ 597674 w 1747963"/>
                <a:gd name="connsiteY14" fmla="*/ 384881 h 1978549"/>
                <a:gd name="connsiteX0" fmla="*/ 593699 w 1743988"/>
                <a:gd name="connsiteY0" fmla="*/ 384881 h 1978549"/>
                <a:gd name="connsiteX1" fmla="*/ 0 w 1743988"/>
                <a:gd name="connsiteY1" fmla="*/ 1458118 h 1978549"/>
                <a:gd name="connsiteX2" fmla="*/ 907208 w 1743988"/>
                <a:gd name="connsiteY2" fmla="*/ 1978549 h 1978549"/>
                <a:gd name="connsiteX3" fmla="*/ 1250060 w 1743988"/>
                <a:gd name="connsiteY3" fmla="*/ 1341120 h 1978549"/>
                <a:gd name="connsiteX4" fmla="*/ 1499391 w 1743988"/>
                <a:gd name="connsiteY4" fmla="*/ 1464744 h 1978549"/>
                <a:gd name="connsiteX5" fmla="*/ 1743988 w 1743988"/>
                <a:gd name="connsiteY5" fmla="*/ 1027800 h 1978549"/>
                <a:gd name="connsiteX6" fmla="*/ 1524760 w 1743988"/>
                <a:gd name="connsiteY6" fmla="*/ 916104 h 1978549"/>
                <a:gd name="connsiteX7" fmla="*/ 1722595 w 1743988"/>
                <a:gd name="connsiteY7" fmla="*/ 544096 h 1978549"/>
                <a:gd name="connsiteX8" fmla="*/ 1577768 w 1743988"/>
                <a:gd name="connsiteY8" fmla="*/ 465720 h 1978549"/>
                <a:gd name="connsiteX9" fmla="*/ 1677727 w 1743988"/>
                <a:gd name="connsiteY9" fmla="*/ 347018 h 1978549"/>
                <a:gd name="connsiteX10" fmla="*/ 969683 w 1743988"/>
                <a:gd name="connsiteY10" fmla="*/ 0 h 1978549"/>
                <a:gd name="connsiteX11" fmla="*/ 855525 w 1743988"/>
                <a:gd name="connsiteY11" fmla="*/ 216956 h 1978549"/>
                <a:gd name="connsiteX12" fmla="*/ 983313 w 1743988"/>
                <a:gd name="connsiteY12" fmla="*/ 291358 h 1978549"/>
                <a:gd name="connsiteX13" fmla="*/ 845490 w 1743988"/>
                <a:gd name="connsiteY13" fmla="*/ 526490 h 1978549"/>
                <a:gd name="connsiteX14" fmla="*/ 593699 w 1743988"/>
                <a:gd name="connsiteY14" fmla="*/ 384881 h 1978549"/>
                <a:gd name="connsiteX0" fmla="*/ 116864 w 1743988"/>
                <a:gd name="connsiteY0" fmla="*/ 1271232 h 1978549"/>
                <a:gd name="connsiteX1" fmla="*/ 0 w 1743988"/>
                <a:gd name="connsiteY1" fmla="*/ 1458118 h 1978549"/>
                <a:gd name="connsiteX2" fmla="*/ 907208 w 1743988"/>
                <a:gd name="connsiteY2" fmla="*/ 1978549 h 1978549"/>
                <a:gd name="connsiteX3" fmla="*/ 1250060 w 1743988"/>
                <a:gd name="connsiteY3" fmla="*/ 1341120 h 1978549"/>
                <a:gd name="connsiteX4" fmla="*/ 1499391 w 1743988"/>
                <a:gd name="connsiteY4" fmla="*/ 1464744 h 1978549"/>
                <a:gd name="connsiteX5" fmla="*/ 1743988 w 1743988"/>
                <a:gd name="connsiteY5" fmla="*/ 1027800 h 1978549"/>
                <a:gd name="connsiteX6" fmla="*/ 1524760 w 1743988"/>
                <a:gd name="connsiteY6" fmla="*/ 916104 h 1978549"/>
                <a:gd name="connsiteX7" fmla="*/ 1722595 w 1743988"/>
                <a:gd name="connsiteY7" fmla="*/ 544096 h 1978549"/>
                <a:gd name="connsiteX8" fmla="*/ 1577768 w 1743988"/>
                <a:gd name="connsiteY8" fmla="*/ 465720 h 1978549"/>
                <a:gd name="connsiteX9" fmla="*/ 1677727 w 1743988"/>
                <a:gd name="connsiteY9" fmla="*/ 347018 h 1978549"/>
                <a:gd name="connsiteX10" fmla="*/ 969683 w 1743988"/>
                <a:gd name="connsiteY10" fmla="*/ 0 h 1978549"/>
                <a:gd name="connsiteX11" fmla="*/ 855525 w 1743988"/>
                <a:gd name="connsiteY11" fmla="*/ 216956 h 1978549"/>
                <a:gd name="connsiteX12" fmla="*/ 983313 w 1743988"/>
                <a:gd name="connsiteY12" fmla="*/ 291358 h 1978549"/>
                <a:gd name="connsiteX13" fmla="*/ 845490 w 1743988"/>
                <a:gd name="connsiteY13" fmla="*/ 526490 h 1978549"/>
                <a:gd name="connsiteX14" fmla="*/ 116864 w 1743988"/>
                <a:gd name="connsiteY14" fmla="*/ 1271232 h 1978549"/>
                <a:gd name="connsiteX0" fmla="*/ 116864 w 1743988"/>
                <a:gd name="connsiteY0" fmla="*/ 1271232 h 1978549"/>
                <a:gd name="connsiteX1" fmla="*/ 0 w 1743988"/>
                <a:gd name="connsiteY1" fmla="*/ 1458118 h 1978549"/>
                <a:gd name="connsiteX2" fmla="*/ 907208 w 1743988"/>
                <a:gd name="connsiteY2" fmla="*/ 1978549 h 1978549"/>
                <a:gd name="connsiteX3" fmla="*/ 1250060 w 1743988"/>
                <a:gd name="connsiteY3" fmla="*/ 1341120 h 1978549"/>
                <a:gd name="connsiteX4" fmla="*/ 1499391 w 1743988"/>
                <a:gd name="connsiteY4" fmla="*/ 1464744 h 1978549"/>
                <a:gd name="connsiteX5" fmla="*/ 1743988 w 1743988"/>
                <a:gd name="connsiteY5" fmla="*/ 1027800 h 1978549"/>
                <a:gd name="connsiteX6" fmla="*/ 1524760 w 1743988"/>
                <a:gd name="connsiteY6" fmla="*/ 916104 h 1978549"/>
                <a:gd name="connsiteX7" fmla="*/ 1722595 w 1743988"/>
                <a:gd name="connsiteY7" fmla="*/ 544096 h 1978549"/>
                <a:gd name="connsiteX8" fmla="*/ 1577768 w 1743988"/>
                <a:gd name="connsiteY8" fmla="*/ 465720 h 1978549"/>
                <a:gd name="connsiteX9" fmla="*/ 1677727 w 1743988"/>
                <a:gd name="connsiteY9" fmla="*/ 347018 h 1978549"/>
                <a:gd name="connsiteX10" fmla="*/ 969683 w 1743988"/>
                <a:gd name="connsiteY10" fmla="*/ 0 h 1978549"/>
                <a:gd name="connsiteX11" fmla="*/ 855525 w 1743988"/>
                <a:gd name="connsiteY11" fmla="*/ 216956 h 1978549"/>
                <a:gd name="connsiteX12" fmla="*/ 983313 w 1743988"/>
                <a:gd name="connsiteY12" fmla="*/ 291358 h 1978549"/>
                <a:gd name="connsiteX13" fmla="*/ 262069 w 1743988"/>
                <a:gd name="connsiteY13" fmla="*/ 1367963 h 1978549"/>
                <a:gd name="connsiteX14" fmla="*/ 116864 w 1743988"/>
                <a:gd name="connsiteY14" fmla="*/ 1271232 h 1978549"/>
                <a:gd name="connsiteX0" fmla="*/ 116864 w 1743988"/>
                <a:gd name="connsiteY0" fmla="*/ 1271232 h 1978549"/>
                <a:gd name="connsiteX1" fmla="*/ 0 w 1743988"/>
                <a:gd name="connsiteY1" fmla="*/ 1458118 h 1978549"/>
                <a:gd name="connsiteX2" fmla="*/ 907208 w 1743988"/>
                <a:gd name="connsiteY2" fmla="*/ 1978549 h 1978549"/>
                <a:gd name="connsiteX3" fmla="*/ 1250060 w 1743988"/>
                <a:gd name="connsiteY3" fmla="*/ 1341120 h 1978549"/>
                <a:gd name="connsiteX4" fmla="*/ 1499391 w 1743988"/>
                <a:gd name="connsiteY4" fmla="*/ 1464744 h 1978549"/>
                <a:gd name="connsiteX5" fmla="*/ 1743988 w 1743988"/>
                <a:gd name="connsiteY5" fmla="*/ 1027800 h 1978549"/>
                <a:gd name="connsiteX6" fmla="*/ 1524760 w 1743988"/>
                <a:gd name="connsiteY6" fmla="*/ 916104 h 1978549"/>
                <a:gd name="connsiteX7" fmla="*/ 1722595 w 1743988"/>
                <a:gd name="connsiteY7" fmla="*/ 544096 h 1978549"/>
                <a:gd name="connsiteX8" fmla="*/ 1577768 w 1743988"/>
                <a:gd name="connsiteY8" fmla="*/ 465720 h 1978549"/>
                <a:gd name="connsiteX9" fmla="*/ 1677727 w 1743988"/>
                <a:gd name="connsiteY9" fmla="*/ 347018 h 1978549"/>
                <a:gd name="connsiteX10" fmla="*/ 969683 w 1743988"/>
                <a:gd name="connsiteY10" fmla="*/ 0 h 1978549"/>
                <a:gd name="connsiteX11" fmla="*/ 855525 w 1743988"/>
                <a:gd name="connsiteY11" fmla="*/ 216956 h 1978549"/>
                <a:gd name="connsiteX12" fmla="*/ 758920 w 1743988"/>
                <a:gd name="connsiteY12" fmla="*/ 476482 h 1978549"/>
                <a:gd name="connsiteX13" fmla="*/ 262069 w 1743988"/>
                <a:gd name="connsiteY13" fmla="*/ 1367963 h 1978549"/>
                <a:gd name="connsiteX14" fmla="*/ 116864 w 1743988"/>
                <a:gd name="connsiteY14" fmla="*/ 1271232 h 1978549"/>
                <a:gd name="connsiteX0" fmla="*/ 116864 w 1743988"/>
                <a:gd name="connsiteY0" fmla="*/ 1271232 h 1978549"/>
                <a:gd name="connsiteX1" fmla="*/ 0 w 1743988"/>
                <a:gd name="connsiteY1" fmla="*/ 1458118 h 1978549"/>
                <a:gd name="connsiteX2" fmla="*/ 907208 w 1743988"/>
                <a:gd name="connsiteY2" fmla="*/ 1978549 h 1978549"/>
                <a:gd name="connsiteX3" fmla="*/ 1250060 w 1743988"/>
                <a:gd name="connsiteY3" fmla="*/ 1341120 h 1978549"/>
                <a:gd name="connsiteX4" fmla="*/ 1499391 w 1743988"/>
                <a:gd name="connsiteY4" fmla="*/ 1464744 h 1978549"/>
                <a:gd name="connsiteX5" fmla="*/ 1743988 w 1743988"/>
                <a:gd name="connsiteY5" fmla="*/ 1027800 h 1978549"/>
                <a:gd name="connsiteX6" fmla="*/ 1524760 w 1743988"/>
                <a:gd name="connsiteY6" fmla="*/ 916104 h 1978549"/>
                <a:gd name="connsiteX7" fmla="*/ 1722595 w 1743988"/>
                <a:gd name="connsiteY7" fmla="*/ 544096 h 1978549"/>
                <a:gd name="connsiteX8" fmla="*/ 1577768 w 1743988"/>
                <a:gd name="connsiteY8" fmla="*/ 465720 h 1978549"/>
                <a:gd name="connsiteX9" fmla="*/ 1677727 w 1743988"/>
                <a:gd name="connsiteY9" fmla="*/ 347018 h 1978549"/>
                <a:gd name="connsiteX10" fmla="*/ 969683 w 1743988"/>
                <a:gd name="connsiteY10" fmla="*/ 0 h 1978549"/>
                <a:gd name="connsiteX11" fmla="*/ 855525 w 1743988"/>
                <a:gd name="connsiteY11" fmla="*/ 536716 h 1978549"/>
                <a:gd name="connsiteX12" fmla="*/ 758920 w 1743988"/>
                <a:gd name="connsiteY12" fmla="*/ 476482 h 1978549"/>
                <a:gd name="connsiteX13" fmla="*/ 262069 w 1743988"/>
                <a:gd name="connsiteY13" fmla="*/ 1367963 h 1978549"/>
                <a:gd name="connsiteX14" fmla="*/ 116864 w 1743988"/>
                <a:gd name="connsiteY14" fmla="*/ 1271232 h 1978549"/>
                <a:gd name="connsiteX0" fmla="*/ 116864 w 1743988"/>
                <a:gd name="connsiteY0" fmla="*/ 1007570 h 1714887"/>
                <a:gd name="connsiteX1" fmla="*/ 0 w 1743988"/>
                <a:gd name="connsiteY1" fmla="*/ 1194456 h 1714887"/>
                <a:gd name="connsiteX2" fmla="*/ 907208 w 1743988"/>
                <a:gd name="connsiteY2" fmla="*/ 1714887 h 1714887"/>
                <a:gd name="connsiteX3" fmla="*/ 1250060 w 1743988"/>
                <a:gd name="connsiteY3" fmla="*/ 1077458 h 1714887"/>
                <a:gd name="connsiteX4" fmla="*/ 1499391 w 1743988"/>
                <a:gd name="connsiteY4" fmla="*/ 1201082 h 1714887"/>
                <a:gd name="connsiteX5" fmla="*/ 1743988 w 1743988"/>
                <a:gd name="connsiteY5" fmla="*/ 764138 h 1714887"/>
                <a:gd name="connsiteX6" fmla="*/ 1524760 w 1743988"/>
                <a:gd name="connsiteY6" fmla="*/ 652442 h 1714887"/>
                <a:gd name="connsiteX7" fmla="*/ 1722595 w 1743988"/>
                <a:gd name="connsiteY7" fmla="*/ 280434 h 1714887"/>
                <a:gd name="connsiteX8" fmla="*/ 1577768 w 1743988"/>
                <a:gd name="connsiteY8" fmla="*/ 202058 h 1714887"/>
                <a:gd name="connsiteX9" fmla="*/ 1677727 w 1743988"/>
                <a:gd name="connsiteY9" fmla="*/ 83356 h 1714887"/>
                <a:gd name="connsiteX10" fmla="*/ 980902 w 1743988"/>
                <a:gd name="connsiteY10" fmla="*/ 0 h 1714887"/>
                <a:gd name="connsiteX11" fmla="*/ 855525 w 1743988"/>
                <a:gd name="connsiteY11" fmla="*/ 273054 h 1714887"/>
                <a:gd name="connsiteX12" fmla="*/ 758920 w 1743988"/>
                <a:gd name="connsiteY12" fmla="*/ 212820 h 1714887"/>
                <a:gd name="connsiteX13" fmla="*/ 262069 w 1743988"/>
                <a:gd name="connsiteY13" fmla="*/ 1104301 h 1714887"/>
                <a:gd name="connsiteX14" fmla="*/ 116864 w 1743988"/>
                <a:gd name="connsiteY14" fmla="*/ 1007570 h 1714887"/>
                <a:gd name="connsiteX0" fmla="*/ 116864 w 1743988"/>
                <a:gd name="connsiteY0" fmla="*/ 1007570 h 1714887"/>
                <a:gd name="connsiteX1" fmla="*/ 0 w 1743988"/>
                <a:gd name="connsiteY1" fmla="*/ 1194456 h 1714887"/>
                <a:gd name="connsiteX2" fmla="*/ 907208 w 1743988"/>
                <a:gd name="connsiteY2" fmla="*/ 1714887 h 1714887"/>
                <a:gd name="connsiteX3" fmla="*/ 1250060 w 1743988"/>
                <a:gd name="connsiteY3" fmla="*/ 1077458 h 1714887"/>
                <a:gd name="connsiteX4" fmla="*/ 1499391 w 1743988"/>
                <a:gd name="connsiteY4" fmla="*/ 1201082 h 1714887"/>
                <a:gd name="connsiteX5" fmla="*/ 1743988 w 1743988"/>
                <a:gd name="connsiteY5" fmla="*/ 764138 h 1714887"/>
                <a:gd name="connsiteX6" fmla="*/ 1524760 w 1743988"/>
                <a:gd name="connsiteY6" fmla="*/ 652442 h 1714887"/>
                <a:gd name="connsiteX7" fmla="*/ 1722595 w 1743988"/>
                <a:gd name="connsiteY7" fmla="*/ 280434 h 1714887"/>
                <a:gd name="connsiteX8" fmla="*/ 1577768 w 1743988"/>
                <a:gd name="connsiteY8" fmla="*/ 202058 h 1714887"/>
                <a:gd name="connsiteX9" fmla="*/ 980902 w 1743988"/>
                <a:gd name="connsiteY9" fmla="*/ 0 h 1714887"/>
                <a:gd name="connsiteX10" fmla="*/ 855525 w 1743988"/>
                <a:gd name="connsiteY10" fmla="*/ 273054 h 1714887"/>
                <a:gd name="connsiteX11" fmla="*/ 758920 w 1743988"/>
                <a:gd name="connsiteY11" fmla="*/ 212820 h 1714887"/>
                <a:gd name="connsiteX12" fmla="*/ 262069 w 1743988"/>
                <a:gd name="connsiteY12" fmla="*/ 1104301 h 1714887"/>
                <a:gd name="connsiteX13" fmla="*/ 116864 w 1743988"/>
                <a:gd name="connsiteY13" fmla="*/ 1007570 h 1714887"/>
                <a:gd name="connsiteX0" fmla="*/ 116864 w 1743988"/>
                <a:gd name="connsiteY0" fmla="*/ 1007570 h 1714887"/>
                <a:gd name="connsiteX1" fmla="*/ 0 w 1743988"/>
                <a:gd name="connsiteY1" fmla="*/ 1194456 h 1714887"/>
                <a:gd name="connsiteX2" fmla="*/ 907208 w 1743988"/>
                <a:gd name="connsiteY2" fmla="*/ 1714887 h 1714887"/>
                <a:gd name="connsiteX3" fmla="*/ 1250060 w 1743988"/>
                <a:gd name="connsiteY3" fmla="*/ 1077458 h 1714887"/>
                <a:gd name="connsiteX4" fmla="*/ 1743988 w 1743988"/>
                <a:gd name="connsiteY4" fmla="*/ 764138 h 1714887"/>
                <a:gd name="connsiteX5" fmla="*/ 1524760 w 1743988"/>
                <a:gd name="connsiteY5" fmla="*/ 652442 h 1714887"/>
                <a:gd name="connsiteX6" fmla="*/ 1722595 w 1743988"/>
                <a:gd name="connsiteY6" fmla="*/ 280434 h 1714887"/>
                <a:gd name="connsiteX7" fmla="*/ 1577768 w 1743988"/>
                <a:gd name="connsiteY7" fmla="*/ 202058 h 1714887"/>
                <a:gd name="connsiteX8" fmla="*/ 980902 w 1743988"/>
                <a:gd name="connsiteY8" fmla="*/ 0 h 1714887"/>
                <a:gd name="connsiteX9" fmla="*/ 855525 w 1743988"/>
                <a:gd name="connsiteY9" fmla="*/ 273054 h 1714887"/>
                <a:gd name="connsiteX10" fmla="*/ 758920 w 1743988"/>
                <a:gd name="connsiteY10" fmla="*/ 212820 h 1714887"/>
                <a:gd name="connsiteX11" fmla="*/ 262069 w 1743988"/>
                <a:gd name="connsiteY11" fmla="*/ 1104301 h 1714887"/>
                <a:gd name="connsiteX12" fmla="*/ 116864 w 1743988"/>
                <a:gd name="connsiteY12" fmla="*/ 1007570 h 1714887"/>
                <a:gd name="connsiteX0" fmla="*/ 116864 w 1722595"/>
                <a:gd name="connsiteY0" fmla="*/ 1007570 h 1714887"/>
                <a:gd name="connsiteX1" fmla="*/ 0 w 1722595"/>
                <a:gd name="connsiteY1" fmla="*/ 1194456 h 1714887"/>
                <a:gd name="connsiteX2" fmla="*/ 907208 w 1722595"/>
                <a:gd name="connsiteY2" fmla="*/ 1714887 h 1714887"/>
                <a:gd name="connsiteX3" fmla="*/ 1250060 w 1722595"/>
                <a:gd name="connsiteY3" fmla="*/ 1077458 h 1714887"/>
                <a:gd name="connsiteX4" fmla="*/ 1524760 w 1722595"/>
                <a:gd name="connsiteY4" fmla="*/ 652442 h 1714887"/>
                <a:gd name="connsiteX5" fmla="*/ 1722595 w 1722595"/>
                <a:gd name="connsiteY5" fmla="*/ 280434 h 1714887"/>
                <a:gd name="connsiteX6" fmla="*/ 1577768 w 1722595"/>
                <a:gd name="connsiteY6" fmla="*/ 202058 h 1714887"/>
                <a:gd name="connsiteX7" fmla="*/ 980902 w 1722595"/>
                <a:gd name="connsiteY7" fmla="*/ 0 h 1714887"/>
                <a:gd name="connsiteX8" fmla="*/ 855525 w 1722595"/>
                <a:gd name="connsiteY8" fmla="*/ 273054 h 1714887"/>
                <a:gd name="connsiteX9" fmla="*/ 758920 w 1722595"/>
                <a:gd name="connsiteY9" fmla="*/ 212820 h 1714887"/>
                <a:gd name="connsiteX10" fmla="*/ 262069 w 1722595"/>
                <a:gd name="connsiteY10" fmla="*/ 1104301 h 1714887"/>
                <a:gd name="connsiteX11" fmla="*/ 116864 w 1722595"/>
                <a:gd name="connsiteY11" fmla="*/ 1007570 h 1714887"/>
                <a:gd name="connsiteX0" fmla="*/ 116864 w 1577768"/>
                <a:gd name="connsiteY0" fmla="*/ 1007570 h 1714887"/>
                <a:gd name="connsiteX1" fmla="*/ 0 w 1577768"/>
                <a:gd name="connsiteY1" fmla="*/ 1194456 h 1714887"/>
                <a:gd name="connsiteX2" fmla="*/ 907208 w 1577768"/>
                <a:gd name="connsiteY2" fmla="*/ 1714887 h 1714887"/>
                <a:gd name="connsiteX3" fmla="*/ 1250060 w 1577768"/>
                <a:gd name="connsiteY3" fmla="*/ 1077458 h 1714887"/>
                <a:gd name="connsiteX4" fmla="*/ 1524760 w 1577768"/>
                <a:gd name="connsiteY4" fmla="*/ 652442 h 1714887"/>
                <a:gd name="connsiteX5" fmla="*/ 1577768 w 1577768"/>
                <a:gd name="connsiteY5" fmla="*/ 202058 h 1714887"/>
                <a:gd name="connsiteX6" fmla="*/ 980902 w 1577768"/>
                <a:gd name="connsiteY6" fmla="*/ 0 h 1714887"/>
                <a:gd name="connsiteX7" fmla="*/ 855525 w 1577768"/>
                <a:gd name="connsiteY7" fmla="*/ 273054 h 1714887"/>
                <a:gd name="connsiteX8" fmla="*/ 758920 w 1577768"/>
                <a:gd name="connsiteY8" fmla="*/ 212820 h 1714887"/>
                <a:gd name="connsiteX9" fmla="*/ 262069 w 1577768"/>
                <a:gd name="connsiteY9" fmla="*/ 1104301 h 1714887"/>
                <a:gd name="connsiteX10" fmla="*/ 116864 w 1577768"/>
                <a:gd name="connsiteY10" fmla="*/ 1007570 h 1714887"/>
                <a:gd name="connsiteX0" fmla="*/ 116864 w 1650696"/>
                <a:gd name="connsiteY0" fmla="*/ 1007570 h 1714887"/>
                <a:gd name="connsiteX1" fmla="*/ 0 w 1650696"/>
                <a:gd name="connsiteY1" fmla="*/ 1194456 h 1714887"/>
                <a:gd name="connsiteX2" fmla="*/ 907208 w 1650696"/>
                <a:gd name="connsiteY2" fmla="*/ 1714887 h 1714887"/>
                <a:gd name="connsiteX3" fmla="*/ 1250060 w 1650696"/>
                <a:gd name="connsiteY3" fmla="*/ 1077458 h 1714887"/>
                <a:gd name="connsiteX4" fmla="*/ 1524760 w 1650696"/>
                <a:gd name="connsiteY4" fmla="*/ 652442 h 1714887"/>
                <a:gd name="connsiteX5" fmla="*/ 1650696 w 1650696"/>
                <a:gd name="connsiteY5" fmla="*/ 364743 h 1714887"/>
                <a:gd name="connsiteX6" fmla="*/ 980902 w 1650696"/>
                <a:gd name="connsiteY6" fmla="*/ 0 h 1714887"/>
                <a:gd name="connsiteX7" fmla="*/ 855525 w 1650696"/>
                <a:gd name="connsiteY7" fmla="*/ 273054 h 1714887"/>
                <a:gd name="connsiteX8" fmla="*/ 758920 w 1650696"/>
                <a:gd name="connsiteY8" fmla="*/ 212820 h 1714887"/>
                <a:gd name="connsiteX9" fmla="*/ 262069 w 1650696"/>
                <a:gd name="connsiteY9" fmla="*/ 1104301 h 1714887"/>
                <a:gd name="connsiteX10" fmla="*/ 116864 w 1650696"/>
                <a:gd name="connsiteY10" fmla="*/ 1007570 h 1714887"/>
                <a:gd name="connsiteX0" fmla="*/ 116864 w 1650696"/>
                <a:gd name="connsiteY0" fmla="*/ 1007570 h 1714887"/>
                <a:gd name="connsiteX1" fmla="*/ 0 w 1650696"/>
                <a:gd name="connsiteY1" fmla="*/ 1194456 h 1714887"/>
                <a:gd name="connsiteX2" fmla="*/ 907208 w 1650696"/>
                <a:gd name="connsiteY2" fmla="*/ 1714887 h 1714887"/>
                <a:gd name="connsiteX3" fmla="*/ 1250060 w 1650696"/>
                <a:gd name="connsiteY3" fmla="*/ 1077458 h 1714887"/>
                <a:gd name="connsiteX4" fmla="*/ 1650696 w 1650696"/>
                <a:gd name="connsiteY4" fmla="*/ 364743 h 1714887"/>
                <a:gd name="connsiteX5" fmla="*/ 980902 w 1650696"/>
                <a:gd name="connsiteY5" fmla="*/ 0 h 1714887"/>
                <a:gd name="connsiteX6" fmla="*/ 855525 w 1650696"/>
                <a:gd name="connsiteY6" fmla="*/ 273054 h 1714887"/>
                <a:gd name="connsiteX7" fmla="*/ 758920 w 1650696"/>
                <a:gd name="connsiteY7" fmla="*/ 212820 h 1714887"/>
                <a:gd name="connsiteX8" fmla="*/ 262069 w 1650696"/>
                <a:gd name="connsiteY8" fmla="*/ 1104301 h 1714887"/>
                <a:gd name="connsiteX9" fmla="*/ 116864 w 1650696"/>
                <a:gd name="connsiteY9" fmla="*/ 1007570 h 1714887"/>
                <a:gd name="connsiteX0" fmla="*/ 116864 w 1650696"/>
                <a:gd name="connsiteY0" fmla="*/ 1007570 h 1714887"/>
                <a:gd name="connsiteX1" fmla="*/ 0 w 1650696"/>
                <a:gd name="connsiteY1" fmla="*/ 1194456 h 1714887"/>
                <a:gd name="connsiteX2" fmla="*/ 907208 w 1650696"/>
                <a:gd name="connsiteY2" fmla="*/ 1714887 h 1714887"/>
                <a:gd name="connsiteX3" fmla="*/ 1650696 w 1650696"/>
                <a:gd name="connsiteY3" fmla="*/ 364743 h 1714887"/>
                <a:gd name="connsiteX4" fmla="*/ 980902 w 1650696"/>
                <a:gd name="connsiteY4" fmla="*/ 0 h 1714887"/>
                <a:gd name="connsiteX5" fmla="*/ 855525 w 1650696"/>
                <a:gd name="connsiteY5" fmla="*/ 273054 h 1714887"/>
                <a:gd name="connsiteX6" fmla="*/ 758920 w 1650696"/>
                <a:gd name="connsiteY6" fmla="*/ 212820 h 1714887"/>
                <a:gd name="connsiteX7" fmla="*/ 262069 w 1650696"/>
                <a:gd name="connsiteY7" fmla="*/ 1104301 h 1714887"/>
                <a:gd name="connsiteX8" fmla="*/ 116864 w 1650696"/>
                <a:gd name="connsiteY8" fmla="*/ 1007570 h 171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0696" h="1714887">
                  <a:moveTo>
                    <a:pt x="116864" y="1007570"/>
                  </a:moveTo>
                  <a:lnTo>
                    <a:pt x="0" y="1194456"/>
                  </a:lnTo>
                  <a:lnTo>
                    <a:pt x="907208" y="1714887"/>
                  </a:lnTo>
                  <a:lnTo>
                    <a:pt x="1650696" y="364743"/>
                  </a:lnTo>
                  <a:lnTo>
                    <a:pt x="980902" y="0"/>
                  </a:lnTo>
                  <a:lnTo>
                    <a:pt x="855525" y="273054"/>
                  </a:lnTo>
                  <a:lnTo>
                    <a:pt x="758920" y="212820"/>
                  </a:lnTo>
                  <a:lnTo>
                    <a:pt x="262069" y="1104301"/>
                  </a:lnTo>
                  <a:lnTo>
                    <a:pt x="116864" y="1007570"/>
                  </a:lnTo>
                  <a:close/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A63D934E-8FEE-4D60-ACE0-2D5AE9EFCBB0}"/>
              </a:ext>
            </a:extLst>
          </p:cNvPr>
          <p:cNvSpPr txBox="1"/>
          <p:nvPr/>
        </p:nvSpPr>
        <p:spPr>
          <a:xfrm>
            <a:off x="6800850" y="324550"/>
            <a:ext cx="2343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Planprogram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ADF32CB-B14E-40D8-9054-839A11F3B1C1}"/>
              </a:ext>
            </a:extLst>
          </p:cNvPr>
          <p:cNvSpPr txBox="1"/>
          <p:nvPr/>
        </p:nvSpPr>
        <p:spPr>
          <a:xfrm>
            <a:off x="5027155" y="5998647"/>
            <a:ext cx="2343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Detaljplan</a:t>
            </a:r>
          </a:p>
        </p:txBody>
      </p:sp>
    </p:spTree>
    <p:extLst>
      <p:ext uri="{BB962C8B-B14F-4D97-AF65-F5344CB8AC3E}">
        <p14:creationId xmlns:p14="http://schemas.microsoft.com/office/powerpoint/2010/main" val="209404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BC6F6-F97D-4749-B4CB-18A155E7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D427DFD-CB68-4ED5-A4F0-4CAD4807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67ADD1A-3E22-4153-8305-DD360F1D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77" y="235665"/>
            <a:ext cx="9374154" cy="5272962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A9C956CE-2809-4DED-87FE-8125F32ABF43}"/>
              </a:ext>
            </a:extLst>
          </p:cNvPr>
          <p:cNvSpPr/>
          <p:nvPr/>
        </p:nvSpPr>
        <p:spPr>
          <a:xfrm>
            <a:off x="-410547" y="5508627"/>
            <a:ext cx="10319657" cy="13493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sz="28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5F1D8F9-89D2-4F02-9D3F-7F96B3ECB3DC}"/>
              </a:ext>
            </a:extLst>
          </p:cNvPr>
          <p:cNvSpPr txBox="1"/>
          <p:nvPr/>
        </p:nvSpPr>
        <p:spPr>
          <a:xfrm>
            <a:off x="4385134" y="3537870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Hösten 2020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7991737-86BE-43EE-A5BB-80941E57DE2F}"/>
              </a:ext>
            </a:extLst>
          </p:cNvPr>
          <p:cNvSpPr txBox="1"/>
          <p:nvPr/>
        </p:nvSpPr>
        <p:spPr>
          <a:xfrm>
            <a:off x="7187506" y="3545628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Våren 2021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01A5AB5-B22D-45D4-919B-19AFE513A737}"/>
              </a:ext>
            </a:extLst>
          </p:cNvPr>
          <p:cNvSpPr txBox="1"/>
          <p:nvPr/>
        </p:nvSpPr>
        <p:spPr>
          <a:xfrm>
            <a:off x="261257" y="5254711"/>
            <a:ext cx="2492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Bild och text: Malmö stad 2020-06-05</a:t>
            </a:r>
          </a:p>
        </p:txBody>
      </p:sp>
    </p:spTree>
    <p:extLst>
      <p:ext uri="{BB962C8B-B14F-4D97-AF65-F5344CB8AC3E}">
        <p14:creationId xmlns:p14="http://schemas.microsoft.com/office/powerpoint/2010/main" val="204149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0" dirty="0"/>
              <a:t>Utredningar i projektet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Markmiljö – Markprovtagningar</a:t>
            </a:r>
          </a:p>
          <a:p>
            <a:r>
              <a:rPr lang="sv-SE" sz="2400" dirty="0"/>
              <a:t>Skyfall- och dagvattenutredningar</a:t>
            </a:r>
          </a:p>
          <a:p>
            <a:r>
              <a:rPr lang="sv-SE" sz="2400" dirty="0"/>
              <a:t>Avfallshantering – UWS och Miljöhus</a:t>
            </a:r>
          </a:p>
          <a:p>
            <a:r>
              <a:rPr lang="sv-SE" sz="2400" dirty="0"/>
              <a:t>Utemiljö/social hållbarhet –  Workshop involvera boende </a:t>
            </a:r>
          </a:p>
          <a:p>
            <a:r>
              <a:rPr lang="sv-SE" sz="2400" dirty="0"/>
              <a:t>Bullerutredning </a:t>
            </a:r>
          </a:p>
          <a:p>
            <a:r>
              <a:rPr lang="sv-SE" sz="2400" dirty="0"/>
              <a:t>Trädinventering och ekosystemtjänstanalys</a:t>
            </a:r>
          </a:p>
          <a:p>
            <a:r>
              <a:rPr lang="sv-SE" sz="2400" dirty="0"/>
              <a:t>Mobilitets- och parkeringsutredning</a:t>
            </a:r>
          </a:p>
          <a:p>
            <a:endParaRPr lang="sv-SE" sz="24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37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KB">
      <a:dk1>
        <a:sysClr val="windowText" lastClr="000000"/>
      </a:dk1>
      <a:lt1>
        <a:sysClr val="window" lastClr="FFFFFF"/>
      </a:lt1>
      <a:dk2>
        <a:srgbClr val="57AB27"/>
      </a:dk2>
      <a:lt2>
        <a:srgbClr val="B2B2B2"/>
      </a:lt2>
      <a:accent1>
        <a:srgbClr val="006AB3"/>
      </a:accent1>
      <a:accent2>
        <a:srgbClr val="4ABAE7"/>
      </a:accent2>
      <a:accent3>
        <a:srgbClr val="A4C537"/>
      </a:accent3>
      <a:accent4>
        <a:srgbClr val="F6A800"/>
      </a:accent4>
      <a:accent5>
        <a:srgbClr val="EC7404"/>
      </a:accent5>
      <a:accent6>
        <a:srgbClr val="D62F87"/>
      </a:accent6>
      <a:hlink>
        <a:srgbClr val="0563C1"/>
      </a:hlink>
      <a:folHlink>
        <a:srgbClr val="954F72"/>
      </a:folHlink>
    </a:clrScheme>
    <a:fontScheme name="MKB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>
          <a:defRPr sz="2800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.pptx" id="{D97362A8-BEDD-4AF7-A620-B616AA4D20B3}" vid="{88171C1C-4ED0-4C5F-99D1-0B71BC3AC4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FFEDAAFA4C034DA282E5BA8EDB829E" ma:contentTypeVersion="10" ma:contentTypeDescription="Skapa ett nytt dokument." ma:contentTypeScope="" ma:versionID="56933548e9e2df3824710ad33a3d4c56">
  <xsd:schema xmlns:xsd="http://www.w3.org/2001/XMLSchema" xmlns:xs="http://www.w3.org/2001/XMLSchema" xmlns:p="http://schemas.microsoft.com/office/2006/metadata/properties" xmlns:ns2="a800da5a-6714-4609-aa24-d86fc45b4d73" xmlns:ns3="e8425189-e5be-4b73-8677-6cb8f93b53bf" targetNamespace="http://schemas.microsoft.com/office/2006/metadata/properties" ma:root="true" ma:fieldsID="0547bf1eb10c82af2d45542fe9b22827" ns2:_="" ns3:_="">
    <xsd:import namespace="a800da5a-6714-4609-aa24-d86fc45b4d73"/>
    <xsd:import namespace="e8425189-e5be-4b73-8677-6cb8f93b53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0da5a-6714-4609-aa24-d86fc45b4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25189-e5be-4b73-8677-6cb8f93b53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F1B1DA-21B9-40BF-9CBE-9F2CAF715083}">
  <ds:schemaRefs>
    <ds:schemaRef ds:uri="http://purl.org/dc/elements/1.1/"/>
    <ds:schemaRef ds:uri="http://schemas.microsoft.com/office/2006/metadata/properties"/>
    <ds:schemaRef ds:uri="a800da5a-6714-4609-aa24-d86fc45b4d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8425189-e5be-4b73-8677-6cb8f93b53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46F031-84C7-46C4-B500-CC169C20F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0da5a-6714-4609-aa24-d86fc45b4d73"/>
    <ds:schemaRef ds:uri="e8425189-e5be-4b73-8677-6cb8f93b5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994C9-94AB-43A9-98B7-E4262A19B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195</Words>
  <Application>Microsoft Office PowerPoint</Application>
  <PresentationFormat>Bildspel på skärmen (4:3)</PresentationFormat>
  <Paragraphs>49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Office-tema</vt:lpstr>
      <vt:lpstr>Förtätning Bellevuegården</vt:lpstr>
      <vt:lpstr>Vi som har kallat och är här  </vt:lpstr>
      <vt:lpstr>Samhällssituationen &amp; MKB som bostadsaktör på marknaden</vt:lpstr>
      <vt:lpstr>PowerPoint-presentation</vt:lpstr>
      <vt:lpstr>PowerPoint-presentation</vt:lpstr>
      <vt:lpstr>Översiktlig bild av utbyggnadsplaner </vt:lpstr>
      <vt:lpstr>PowerPoint-presentation</vt:lpstr>
      <vt:lpstr>PowerPoint-presentation</vt:lpstr>
      <vt:lpstr>Utredningar i projektet</vt:lpstr>
      <vt:lpstr>Tider</vt:lpstr>
      <vt:lpstr>PowerPoint-presentation</vt:lpstr>
      <vt:lpstr>PowerPoint-presentation</vt:lpstr>
      <vt:lpstr>Skuggstudier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Förvaltning</vt:lpstr>
      <vt:lpstr>Frågor ifrån närvarande (kunder) </vt:lpstr>
      <vt:lpstr>Tack!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Förtätning Bellevuegården</dc:title>
  <dc:creator>Jenny Svärd</dc:creator>
  <cp:lastModifiedBy>Jenny Svärd</cp:lastModifiedBy>
  <cp:revision>4</cp:revision>
  <dcterms:created xsi:type="dcterms:W3CDTF">2020-06-08T11:39:22Z</dcterms:created>
  <dcterms:modified xsi:type="dcterms:W3CDTF">2020-06-08T12:40:53Z</dcterms:modified>
</cp:coreProperties>
</file>