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3" r:id="rId6"/>
    <p:sldId id="284" r:id="rId7"/>
    <p:sldId id="365" r:id="rId8"/>
    <p:sldId id="352" r:id="rId9"/>
    <p:sldId id="353" r:id="rId10"/>
    <p:sldId id="366" r:id="rId11"/>
    <p:sldId id="257" r:id="rId12"/>
    <p:sldId id="266" r:id="rId13"/>
    <p:sldId id="367" r:id="rId14"/>
    <p:sldId id="368" r:id="rId15"/>
    <p:sldId id="369" r:id="rId16"/>
    <p:sldId id="280" r:id="rId17"/>
    <p:sldId id="273" r:id="rId18"/>
    <p:sldId id="260" r:id="rId19"/>
    <p:sldId id="262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129D2-DC08-41B6-8F11-3A2494EDA101}" v="5" dt="2020-10-12T07:34:47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707" autoAdjust="0"/>
  </p:normalViewPr>
  <p:slideViewPr>
    <p:cSldViewPr snapToGrid="0">
      <p:cViewPr varScale="1">
        <p:scale>
          <a:sx n="81" d="100"/>
          <a:sy n="81" d="100"/>
        </p:scale>
        <p:origin x="53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Noalt" userId="196760bd-8f70-4f11-bab6-b05aeea4c24e" providerId="ADAL" clId="{C40129D2-DC08-41B6-8F11-3A2494EDA101}"/>
    <pc:docChg chg="custSel modSld">
      <pc:chgData name="Lena Noalt" userId="196760bd-8f70-4f11-bab6-b05aeea4c24e" providerId="ADAL" clId="{C40129D2-DC08-41B6-8F11-3A2494EDA101}" dt="2020-10-12T07:34:51.835" v="82" actId="20577"/>
      <pc:docMkLst>
        <pc:docMk/>
      </pc:docMkLst>
      <pc:sldChg chg="modSp">
        <pc:chgData name="Lena Noalt" userId="196760bd-8f70-4f11-bab6-b05aeea4c24e" providerId="ADAL" clId="{C40129D2-DC08-41B6-8F11-3A2494EDA101}" dt="2020-10-12T07:27:20.217" v="71" actId="20577"/>
        <pc:sldMkLst>
          <pc:docMk/>
          <pc:sldMk cId="1277200273" sldId="258"/>
        </pc:sldMkLst>
        <pc:spChg chg="mod">
          <ac:chgData name="Lena Noalt" userId="196760bd-8f70-4f11-bab6-b05aeea4c24e" providerId="ADAL" clId="{C40129D2-DC08-41B6-8F11-3A2494EDA101}" dt="2020-10-12T07:27:20.217" v="71" actId="20577"/>
          <ac:spMkLst>
            <pc:docMk/>
            <pc:sldMk cId="1277200273" sldId="258"/>
            <ac:spMk id="4" creationId="{00000000-0000-0000-0000-000000000000}"/>
          </ac:spMkLst>
        </pc:spChg>
      </pc:sldChg>
      <pc:sldChg chg="modSp">
        <pc:chgData name="Lena Noalt" userId="196760bd-8f70-4f11-bab6-b05aeea4c24e" providerId="ADAL" clId="{C40129D2-DC08-41B6-8F11-3A2494EDA101}" dt="2020-10-12T07:34:51.835" v="82" actId="20577"/>
        <pc:sldMkLst>
          <pc:docMk/>
          <pc:sldMk cId="3111431907" sldId="266"/>
        </pc:sldMkLst>
        <pc:spChg chg="mod">
          <ac:chgData name="Lena Noalt" userId="196760bd-8f70-4f11-bab6-b05aeea4c24e" providerId="ADAL" clId="{C40129D2-DC08-41B6-8F11-3A2494EDA101}" dt="2020-10-12T07:23:05.716" v="9" actId="20577"/>
          <ac:spMkLst>
            <pc:docMk/>
            <pc:sldMk cId="3111431907" sldId="266"/>
            <ac:spMk id="2" creationId="{CE9B15E7-E698-4741-80AF-6CF122B76ED8}"/>
          </ac:spMkLst>
        </pc:spChg>
        <pc:spChg chg="mod">
          <ac:chgData name="Lena Noalt" userId="196760bd-8f70-4f11-bab6-b05aeea4c24e" providerId="ADAL" clId="{C40129D2-DC08-41B6-8F11-3A2494EDA101}" dt="2020-10-12T07:34:51.835" v="82" actId="20577"/>
          <ac:spMkLst>
            <pc:docMk/>
            <pc:sldMk cId="3111431907" sldId="266"/>
            <ac:spMk id="3" creationId="{71F9A307-9D3A-44B3-8662-D638F330B2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8650" y="530680"/>
            <a:ext cx="7886700" cy="1270878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0863"/>
            <a:ext cx="7886700" cy="12858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49513" y="3780065"/>
            <a:ext cx="2465837" cy="360000"/>
          </a:xfrm>
        </p:spPr>
        <p:txBody>
          <a:bodyPr anchor="b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Föredragshållare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049513" y="4159371"/>
            <a:ext cx="2465837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sv-SE" dirty="0"/>
              <a:t>Datum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9999" y="6541476"/>
            <a:ext cx="936000" cy="179999"/>
          </a:xfrm>
        </p:spPr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18506" y="6540409"/>
            <a:ext cx="3168000" cy="18106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294413" y="6540409"/>
            <a:ext cx="936000" cy="181065"/>
          </a:xfrm>
        </p:spPr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13" y="5601605"/>
            <a:ext cx="2465837" cy="7101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0434"/>
            <a:ext cx="5446787" cy="33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gu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6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ro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0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44000"/>
          </a:xfrm>
          <a:noFill/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44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7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6444000"/>
          </a:xfrm>
          <a:solidFill>
            <a:schemeClr val="tx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444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825600" y="6184800"/>
            <a:ext cx="1692000" cy="48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52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63" y="2752342"/>
            <a:ext cx="4703074" cy="13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197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35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975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608364"/>
            <a:ext cx="7886700" cy="457643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76435"/>
          </a:xfrm>
        </p:spPr>
        <p:txBody>
          <a:bodyPr/>
          <a:lstStyle>
            <a:lvl2pPr marL="514350" indent="-171450">
              <a:buFont typeface="Calibri" panose="020F0502020204030204" pitchFamily="34" charset="0"/>
              <a:buChar char="‐"/>
              <a:defRPr/>
            </a:lvl2pPr>
            <a:lvl3pPr marL="857250" indent="-171450">
              <a:buFont typeface="Calibri" panose="020F0502020204030204" pitchFamily="34" charset="0"/>
              <a:buChar char="‐"/>
              <a:defRPr/>
            </a:lvl3pPr>
            <a:lvl4pPr marL="1200150" indent="-171450">
              <a:buFont typeface="Calibri" panose="020F0502020204030204" pitchFamily="34" charset="0"/>
              <a:buChar char="‐"/>
              <a:defRPr/>
            </a:lvl4pPr>
            <a:lvl5pPr marL="1543050" indent="-17145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7643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443999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823350" y="6184800"/>
            <a:ext cx="1692000" cy="48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4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Accent grö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43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6814" y="2071462"/>
            <a:ext cx="7886700" cy="1325563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5B00-4316-4FFA-B077-3B1F3B8F771D}" type="datetimeFigureOut">
              <a:rPr lang="sv-SE" smtClean="0"/>
              <a:t>2020-10-12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9A4-D007-402A-B1C3-7F8B4BA1F4D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07" y="6184800"/>
            <a:ext cx="1691643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1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600200"/>
            <a:ext cx="7886700" cy="483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80000" y="6539593"/>
            <a:ext cx="936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5B00-4316-4FFA-B077-3B1F3B8F771D}" type="datetimeFigureOut">
              <a:rPr lang="sv-SE" smtClean="0"/>
              <a:pPr/>
              <a:t>2020-10-12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16000" y="6539593"/>
            <a:ext cx="3168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284000" y="6539593"/>
            <a:ext cx="936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9A4-D007-402A-B1C3-7F8B4BA1F4D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411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6" r:id="rId5"/>
    <p:sldLayoutId id="2147483654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55" r:id="rId13"/>
    <p:sldLayoutId id="2147483668" r:id="rId14"/>
    <p:sldLayoutId id="2147483657" r:id="rId15"/>
    <p:sldLayoutId id="2147483667" r:id="rId16"/>
    <p:sldLayoutId id="2147483658" r:id="rId17"/>
    <p:sldLayoutId id="214748365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alibri" panose="020F0502020204030204" pitchFamily="34" charset="0"/>
        <a:buChar char="‐"/>
        <a:defRPr sz="36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lmo.se/Service/Bygga-och-bo/Detaljplaner/Pagaende-planarbeten-och-antagna-detaljplaner/570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Nya hus på Lien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MKB, SBK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16:e </a:t>
            </a:r>
            <a:r>
              <a:rPr lang="sv-SE"/>
              <a:t>juni  2020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Informationsmöte</a:t>
            </a:r>
          </a:p>
        </p:txBody>
      </p:sp>
    </p:spTree>
    <p:extLst>
      <p:ext uri="{BB962C8B-B14F-4D97-AF65-F5344CB8AC3E}">
        <p14:creationId xmlns:p14="http://schemas.microsoft.com/office/powerpoint/2010/main" val="127720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09F7863-948F-4ED4-BD9B-292224B03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CF7057B-B083-400A-A95E-5984B7B3B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Bildobjekt 3" descr="En bild som visar leksak, bord&#10;&#10;Automatiskt genererad beskrivning">
            <a:extLst>
              <a:ext uri="{FF2B5EF4-FFF2-40B4-BE49-F238E27FC236}">
                <a16:creationId xmlns:a16="http://schemas.microsoft.com/office/drawing/2014/main" id="{D09341B8-1876-465F-BEFF-A913D41A83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7700"/>
            <a:ext cx="896302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9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A983B774-B2BC-4A4D-8138-BBB9D14414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6" r="1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2EAEDEA-E2EA-4B38-9F1C-86C11DD83C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8126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8D9B1671-71C1-4A8F-8428-077113EBC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486" y="68263"/>
            <a:ext cx="5005029" cy="604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39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BFF36-818A-48E3-A9BF-94605560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Förvaltning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726723-8242-465A-9183-B9533CE72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Förtur för boende i område.</a:t>
            </a:r>
          </a:p>
          <a:p>
            <a:pPr marL="0" indent="0">
              <a:buNone/>
            </a:pPr>
            <a:r>
              <a:rPr lang="sv-SE" dirty="0"/>
              <a:t>Möjlighet att påverka utemiljö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805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F786F-9152-4321-B18D-1DBF7833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Frågor ifrån närvarande (kunder)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FE0428-429E-4E6F-981A-C1BABD8A6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668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428995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E4A7F-FCB5-4F42-AE8A-F30B626E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som har kallat och är här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2ADEE9-E785-4DB8-B285-C8A701C92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Mikael Siecke MKB (Förvaltare)</a:t>
            </a:r>
          </a:p>
          <a:p>
            <a:r>
              <a:rPr lang="sv-SE" sz="2800" dirty="0"/>
              <a:t>Jenny Svärd MKB (Projekt utvecklare)</a:t>
            </a:r>
          </a:p>
          <a:p>
            <a:r>
              <a:rPr lang="sv-SE" sz="2800" dirty="0"/>
              <a:t>Roland Claesson MKB (Husvärd)</a:t>
            </a:r>
          </a:p>
          <a:p>
            <a:r>
              <a:rPr lang="sv-SE" sz="2800" dirty="0"/>
              <a:t>Dennis Bengtsson </a:t>
            </a:r>
            <a:r>
              <a:rPr lang="sv-SE" sz="2800" dirty="0" err="1"/>
              <a:t>Tyréns</a:t>
            </a:r>
            <a:r>
              <a:rPr lang="sv-SE" sz="2800" dirty="0"/>
              <a:t> (planhandläggare)</a:t>
            </a:r>
          </a:p>
        </p:txBody>
      </p:sp>
    </p:spTree>
    <p:extLst>
      <p:ext uri="{BB962C8B-B14F-4D97-AF65-F5344CB8AC3E}">
        <p14:creationId xmlns:p14="http://schemas.microsoft.com/office/powerpoint/2010/main" val="88480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2B9730-DB67-46DF-946C-55E8231D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Samhällssituationen &amp; MKB som bostadsaktör på marknaden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E61769-5942-4420-9AC3-D25B05CC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 samhället är välfärdsfrågor i stort fokus. </a:t>
            </a:r>
          </a:p>
          <a:p>
            <a:r>
              <a:rPr lang="sv-SE" sz="2800" dirty="0"/>
              <a:t>Bostadsfrågan absolut ett fokusområde</a:t>
            </a:r>
          </a:p>
          <a:p>
            <a:r>
              <a:rPr lang="sv-SE" sz="2800" dirty="0"/>
              <a:t>2018 års befolkningsprognos: </a:t>
            </a:r>
          </a:p>
          <a:p>
            <a:pPr>
              <a:buFontTx/>
              <a:buChar char="-"/>
            </a:pPr>
            <a:r>
              <a:rPr lang="sv-SE" sz="2800" dirty="0"/>
              <a:t>44 000 nya invånare i Malmö fram till 2028</a:t>
            </a:r>
          </a:p>
          <a:p>
            <a:pPr>
              <a:buFontTx/>
              <a:buChar char="-"/>
            </a:pPr>
            <a:r>
              <a:rPr lang="sv-SE" sz="2800" dirty="0"/>
              <a:t>Motsvarar ett behov av 15-18000 nya bostäder</a:t>
            </a:r>
          </a:p>
          <a:p>
            <a:r>
              <a:rPr lang="sv-SE" sz="2800" dirty="0"/>
              <a:t>MKB kommunalt bolag med Malmö stad som ägare. </a:t>
            </a:r>
          </a:p>
          <a:p>
            <a:r>
              <a:rPr lang="sv-SE" sz="2800" dirty="0"/>
              <a:t>Den största aktören på hyresmarknaden i Malmö</a:t>
            </a:r>
          </a:p>
          <a:p>
            <a:r>
              <a:rPr lang="sv-SE" sz="2800" dirty="0"/>
              <a:t>Ägardirektiv </a:t>
            </a:r>
            <a:r>
              <a:rPr lang="sv-SE" sz="2800" dirty="0" err="1"/>
              <a:t>bla</a:t>
            </a:r>
            <a:r>
              <a:rPr lang="sv-SE" sz="2800" dirty="0"/>
              <a:t> att producera 2250 nya bostäder under en 3 års period</a:t>
            </a:r>
          </a:p>
          <a:p>
            <a:pPr marL="514350" indent="-514350">
              <a:buFont typeface="+mj-lt"/>
              <a:buAutoNum type="arabicPeriod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3999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9EDFD5-2926-4B54-AAE1-5E88D0EE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1" y="706044"/>
            <a:ext cx="9191842" cy="48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39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A4443-E568-451B-B07D-D90BD79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EFC6B-62FB-4EF9-B7ED-927F8701A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89535D8-D98D-48D8-A367-4B94AD1F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5249EAB-6F70-477D-9891-E4A1952E4092}"/>
              </a:ext>
            </a:extLst>
          </p:cNvPr>
          <p:cNvSpPr/>
          <p:nvPr/>
        </p:nvSpPr>
        <p:spPr>
          <a:xfrm>
            <a:off x="-410547" y="5508627"/>
            <a:ext cx="10319657" cy="13493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sv-SE" sz="28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872CA85-A4A2-4001-B7A8-72CB0E70D071}"/>
              </a:ext>
            </a:extLst>
          </p:cNvPr>
          <p:cNvSpPr txBox="1"/>
          <p:nvPr/>
        </p:nvSpPr>
        <p:spPr>
          <a:xfrm>
            <a:off x="0" y="5582105"/>
            <a:ext cx="2492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Bild och text: Malmö stad 2020-06-05</a:t>
            </a:r>
          </a:p>
        </p:txBody>
      </p:sp>
    </p:spTree>
    <p:extLst>
      <p:ext uri="{BB962C8B-B14F-4D97-AF65-F5344CB8AC3E}">
        <p14:creationId xmlns:p14="http://schemas.microsoft.com/office/powerpoint/2010/main" val="21505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A4443-E568-451B-B07D-D90BD79C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Översiktlig bild av utbyggnadsplaner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1C9B4693-51B9-4280-96EA-046DA3230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6974" y="1"/>
            <a:ext cx="10700314" cy="6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43E7A1-E102-4B1C-83A1-5DD1DD24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80DF62-A4F4-4899-9298-4FA608BA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" y="1603600"/>
            <a:ext cx="8469988" cy="5053243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0" name="Bildobjekt 3" descr="image001">
            <a:extLst>
              <a:ext uri="{FF2B5EF4-FFF2-40B4-BE49-F238E27FC236}">
                <a16:creationId xmlns:a16="http://schemas.microsoft.com/office/drawing/2014/main" id="{5F114629-2042-41E0-A742-E5012707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-2"/>
            <a:ext cx="9144004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83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0" dirty="0"/>
              <a:t>Utredningar i projektet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Markmiljö – Markprovtagningar</a:t>
            </a:r>
          </a:p>
          <a:p>
            <a:r>
              <a:rPr lang="sv-SE" sz="2400" dirty="0"/>
              <a:t>Avfallshantering – befintligt miljöhus</a:t>
            </a:r>
          </a:p>
          <a:p>
            <a:r>
              <a:rPr lang="sv-SE" sz="2400" dirty="0"/>
              <a:t>Utemiljöutredning </a:t>
            </a:r>
          </a:p>
          <a:p>
            <a:r>
              <a:rPr lang="sv-SE" sz="2400" dirty="0"/>
              <a:t>Mobilitets- och parkeringsutredning</a:t>
            </a:r>
          </a:p>
          <a:p>
            <a:endParaRPr lang="sv-SE" sz="2400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379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B15E7-E698-4741-80AF-6CF122B7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/>
              <a:t>Tider &amp; fakta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F9A307-9D3A-44B3-8662-D638F330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200" dirty="0"/>
              <a:t>Planerad byggstart vår/vinter 2022 </a:t>
            </a:r>
          </a:p>
          <a:p>
            <a:r>
              <a:rPr lang="sv-SE" sz="3200" dirty="0"/>
              <a:t>Planerad inflyttning under 2023.</a:t>
            </a:r>
          </a:p>
          <a:p>
            <a:endParaRPr lang="sv-SE" sz="3200" dirty="0"/>
          </a:p>
          <a:p>
            <a:r>
              <a:rPr lang="sv-SE" sz="3200" dirty="0"/>
              <a:t>Plan att bygga </a:t>
            </a:r>
            <a:r>
              <a:rPr lang="sv-SE" dirty="0"/>
              <a:t>tio nya radhus i två våningar på </a:t>
            </a:r>
            <a:r>
              <a:rPr lang="sv-SE" dirty="0" err="1"/>
              <a:t>Vilebovägen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Du kan se </a:t>
            </a:r>
            <a:r>
              <a:rPr lang="sv-SE"/>
              <a:t>planförslaget här: </a:t>
            </a:r>
            <a:r>
              <a:rPr lang="sv-SE" u="sng" dirty="0">
                <a:hlinkClick r:id="rId2"/>
              </a:rPr>
              <a:t>https://malmo.se/Service/Bygga-och-bo/Detaljplaner/Pagaende-planarbeten-och-antagna-detaljplaner/5702</a:t>
            </a:r>
            <a:r>
              <a:rPr lang="sv-SE" u="sng">
                <a:hlinkClick r:id="rId2"/>
              </a:rPr>
              <a:t>.html</a:t>
            </a:r>
            <a:endParaRPr lang="sv-SE" u="sng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11143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KB">
      <a:dk1>
        <a:sysClr val="windowText" lastClr="000000"/>
      </a:dk1>
      <a:lt1>
        <a:sysClr val="window" lastClr="FFFFFF"/>
      </a:lt1>
      <a:dk2>
        <a:srgbClr val="57AB27"/>
      </a:dk2>
      <a:lt2>
        <a:srgbClr val="B2B2B2"/>
      </a:lt2>
      <a:accent1>
        <a:srgbClr val="006AB3"/>
      </a:accent1>
      <a:accent2>
        <a:srgbClr val="4ABAE7"/>
      </a:accent2>
      <a:accent3>
        <a:srgbClr val="A4C537"/>
      </a:accent3>
      <a:accent4>
        <a:srgbClr val="F6A800"/>
      </a:accent4>
      <a:accent5>
        <a:srgbClr val="EC7404"/>
      </a:accent5>
      <a:accent6>
        <a:srgbClr val="D62F87"/>
      </a:accent6>
      <a:hlink>
        <a:srgbClr val="0563C1"/>
      </a:hlink>
      <a:folHlink>
        <a:srgbClr val="954F72"/>
      </a:folHlink>
    </a:clrScheme>
    <a:fontScheme name="MKB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>
          <a:defRPr sz="2800"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.pptx" id="{D97362A8-BEDD-4AF7-A620-B616AA4D20B3}" vid="{88171C1C-4ED0-4C5F-99D1-0B71BC3AC4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FFEDAAFA4C034DA282E5BA8EDB829E" ma:contentTypeVersion="10" ma:contentTypeDescription="Skapa ett nytt dokument." ma:contentTypeScope="" ma:versionID="56933548e9e2df3824710ad33a3d4c56">
  <xsd:schema xmlns:xsd="http://www.w3.org/2001/XMLSchema" xmlns:xs="http://www.w3.org/2001/XMLSchema" xmlns:p="http://schemas.microsoft.com/office/2006/metadata/properties" xmlns:ns2="a800da5a-6714-4609-aa24-d86fc45b4d73" xmlns:ns3="e8425189-e5be-4b73-8677-6cb8f93b53bf" targetNamespace="http://schemas.microsoft.com/office/2006/metadata/properties" ma:root="true" ma:fieldsID="0547bf1eb10c82af2d45542fe9b22827" ns2:_="" ns3:_="">
    <xsd:import namespace="a800da5a-6714-4609-aa24-d86fc45b4d73"/>
    <xsd:import namespace="e8425189-e5be-4b73-8677-6cb8f93b53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0da5a-6714-4609-aa24-d86fc45b4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25189-e5be-4b73-8677-6cb8f93b53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6F031-84C7-46C4-B500-CC169C20F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0da5a-6714-4609-aa24-d86fc45b4d73"/>
    <ds:schemaRef ds:uri="e8425189-e5be-4b73-8677-6cb8f93b5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1B1DA-21B9-40BF-9CBE-9F2CAF7150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0994C9-94AB-43A9-98B7-E4262A19BE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207</Words>
  <Application>Microsoft Office PowerPoint</Application>
  <PresentationFormat>Bildspel på skärmen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Nya hus på Lien</vt:lpstr>
      <vt:lpstr>Vi som har kallat och är här  </vt:lpstr>
      <vt:lpstr>Samhällssituationen &amp; MKB som bostadsaktör på marknaden</vt:lpstr>
      <vt:lpstr>PowerPoint-presentation</vt:lpstr>
      <vt:lpstr>PowerPoint-presentation</vt:lpstr>
      <vt:lpstr>Översiktlig bild av utbyggnadsplaner </vt:lpstr>
      <vt:lpstr>PowerPoint-presentation</vt:lpstr>
      <vt:lpstr>Utredningar i projektet</vt:lpstr>
      <vt:lpstr>Tider &amp; fakta</vt:lpstr>
      <vt:lpstr>PowerPoint-presentation</vt:lpstr>
      <vt:lpstr>PowerPoint-presentation</vt:lpstr>
      <vt:lpstr>PowerPoint-presentation</vt:lpstr>
      <vt:lpstr>Förvaltning</vt:lpstr>
      <vt:lpstr>Frågor ifrån närvarande (kunder) </vt:lpstr>
      <vt:lpstr>Tack!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 hus på Lien</dc:title>
  <dc:creator>Jenny Svärd</dc:creator>
  <cp:lastModifiedBy>Lena Noalt</cp:lastModifiedBy>
  <cp:revision>1</cp:revision>
  <dcterms:created xsi:type="dcterms:W3CDTF">2020-06-15T13:26:50Z</dcterms:created>
  <dcterms:modified xsi:type="dcterms:W3CDTF">2020-10-12T07:34:53Z</dcterms:modified>
</cp:coreProperties>
</file>