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8" r:id="rId5"/>
    <p:sldId id="283" r:id="rId6"/>
    <p:sldId id="284" r:id="rId7"/>
    <p:sldId id="365" r:id="rId8"/>
    <p:sldId id="352" r:id="rId9"/>
    <p:sldId id="353" r:id="rId10"/>
    <p:sldId id="366" r:id="rId11"/>
    <p:sldId id="257" r:id="rId12"/>
    <p:sldId id="266" r:id="rId13"/>
    <p:sldId id="374" r:id="rId14"/>
    <p:sldId id="375" r:id="rId15"/>
    <p:sldId id="367" r:id="rId16"/>
    <p:sldId id="368" r:id="rId17"/>
    <p:sldId id="369" r:id="rId18"/>
    <p:sldId id="370" r:id="rId19"/>
    <p:sldId id="373" r:id="rId20"/>
    <p:sldId id="371" r:id="rId21"/>
    <p:sldId id="372" r:id="rId22"/>
    <p:sldId id="280" r:id="rId23"/>
    <p:sldId id="273" r:id="rId24"/>
    <p:sldId id="260" r:id="rId25"/>
    <p:sldId id="262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6" autoAdjust="0"/>
    <p:restoredTop sz="94707" autoAdjust="0"/>
  </p:normalViewPr>
  <p:slideViewPr>
    <p:cSldViewPr snapToGrid="0">
      <p:cViewPr varScale="1">
        <p:scale>
          <a:sx n="108" d="100"/>
          <a:sy n="108" d="100"/>
        </p:scale>
        <p:origin x="162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D1392-22E3-4E85-ABC6-B7D641B9C410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020BE-E0B0-4D9D-A706-761620EF16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6815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Översiktlig bild av utbyggnadsplaner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20BE-E0B0-4D9D-A706-761620EF16B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016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21 mars 08.00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20BE-E0B0-4D9D-A706-761620EF16B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757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21 mars 12:00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20BE-E0B0-4D9D-A706-761620EF16B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331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21 mars 18:00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20BE-E0B0-4D9D-A706-761620EF16B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2778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21 juni 08:00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20BE-E0B0-4D9D-A706-761620EF16B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773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21 juni 12:00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20BE-E0B0-4D9D-A706-761620EF16B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8545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21 juni 18:00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20BE-E0B0-4D9D-A706-761620EF16B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60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28650" y="530680"/>
            <a:ext cx="7886700" cy="1270878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820863"/>
            <a:ext cx="7886700" cy="12858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049513" y="3780065"/>
            <a:ext cx="2465837" cy="360000"/>
          </a:xfrm>
        </p:spPr>
        <p:txBody>
          <a:bodyPr anchor="b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Föredragshållare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6049513" y="4159371"/>
            <a:ext cx="2465837" cy="36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79999" y="6541476"/>
            <a:ext cx="936000" cy="179999"/>
          </a:xfrm>
        </p:spPr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118506" y="6540409"/>
            <a:ext cx="3168000" cy="18106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4294413" y="6540409"/>
            <a:ext cx="936000" cy="181065"/>
          </a:xfrm>
        </p:spPr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13" y="5601605"/>
            <a:ext cx="2465837" cy="71018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434"/>
            <a:ext cx="5446787" cy="33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3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(Accent gu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6814" y="2071462"/>
            <a:ext cx="7886700" cy="1325563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6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(Accent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43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6814" y="2071462"/>
            <a:ext cx="78867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84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(Accent ros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43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6814" y="2071462"/>
            <a:ext cx="78867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70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30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444000"/>
          </a:xfrm>
          <a:noFill/>
        </p:spPr>
        <p:txBody>
          <a:bodyPr anchor="ctr"/>
          <a:lstStyle>
            <a:lvl1pPr algn="ctr"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444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73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 (grö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444000"/>
          </a:xfrm>
          <a:solidFill>
            <a:schemeClr val="tx2"/>
          </a:solidFill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444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 hasCustomPrompt="1"/>
          </p:nvPr>
        </p:nvSpPr>
        <p:spPr>
          <a:xfrm>
            <a:off x="6825600" y="6184800"/>
            <a:ext cx="1692000" cy="48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521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63" y="2752342"/>
            <a:ext cx="4703074" cy="13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00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0197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135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9759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608364"/>
            <a:ext cx="7886700" cy="4576436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7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608364"/>
            <a:ext cx="3886200" cy="4576435"/>
          </a:xfrm>
        </p:spPr>
        <p:txBody>
          <a:bodyPr/>
          <a:lstStyle>
            <a:lvl2pPr marL="514350" indent="-171450">
              <a:buFont typeface="Calibri" panose="020F0502020204030204" pitchFamily="34" charset="0"/>
              <a:buChar char="‐"/>
              <a:defRPr/>
            </a:lvl2pPr>
            <a:lvl3pPr marL="857250" indent="-171450">
              <a:buFont typeface="Calibri" panose="020F0502020204030204" pitchFamily="34" charset="0"/>
              <a:buChar char="‐"/>
              <a:defRPr/>
            </a:lvl3pPr>
            <a:lvl4pPr marL="1200150" indent="-171450">
              <a:buFont typeface="Calibri" panose="020F0502020204030204" pitchFamily="34" charset="0"/>
              <a:buChar char="‐"/>
              <a:defRPr/>
            </a:lvl4pPr>
            <a:lvl5pPr marL="1543050" indent="-171450">
              <a:buFont typeface="Calibri" panose="020F0502020204030204" pitchFamily="34" charset="0"/>
              <a:buChar char="‐"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608364"/>
            <a:ext cx="3886200" cy="457643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4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443999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 hasCustomPrompt="1"/>
          </p:nvPr>
        </p:nvSpPr>
        <p:spPr>
          <a:xfrm>
            <a:off x="6823350" y="6184800"/>
            <a:ext cx="1692000" cy="48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41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(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6814" y="2071462"/>
            <a:ext cx="78867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(grö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43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6814" y="2071462"/>
            <a:ext cx="78867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3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(Accent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43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6814" y="2071462"/>
            <a:ext cx="7886700" cy="1325563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4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(Accent grö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43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6814" y="2071462"/>
            <a:ext cx="7886700" cy="1325563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5B00-4316-4FFA-B077-3B1F3B8F771D}" type="datetimeFigureOut">
              <a:rPr lang="sv-SE" smtClean="0"/>
              <a:t>2020-10-12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79A4-D007-402A-B1C3-7F8B4BA1F4D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07" y="6184800"/>
            <a:ext cx="1691643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9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8650" y="1600200"/>
            <a:ext cx="7886700" cy="4833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80000" y="6539593"/>
            <a:ext cx="9360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75B00-4316-4FFA-B077-3B1F3B8F771D}" type="datetimeFigureOut">
              <a:rPr lang="sv-SE" smtClean="0"/>
              <a:pPr/>
              <a:t>2020-10-12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16000" y="6539593"/>
            <a:ext cx="31680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284000" y="6539593"/>
            <a:ext cx="9360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979A4-D007-402A-B1C3-7F8B4BA1F4D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411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66" r:id="rId5"/>
    <p:sldLayoutId id="2147483654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55" r:id="rId13"/>
    <p:sldLayoutId id="2147483668" r:id="rId14"/>
    <p:sldLayoutId id="2147483657" r:id="rId15"/>
    <p:sldLayoutId id="2147483667" r:id="rId16"/>
    <p:sldLayoutId id="2147483658" r:id="rId17"/>
    <p:sldLayoutId id="2147483659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36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36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360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36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Nya hus på Teknikern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MKB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12:e oktober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Informationsmöte</a:t>
            </a:r>
          </a:p>
        </p:txBody>
      </p:sp>
    </p:spTree>
    <p:extLst>
      <p:ext uri="{BB962C8B-B14F-4D97-AF65-F5344CB8AC3E}">
        <p14:creationId xmlns:p14="http://schemas.microsoft.com/office/powerpoint/2010/main" val="1277200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042847-E7AC-438D-AED7-DE0D4E81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Vy från Sydost</a:t>
            </a:r>
          </a:p>
        </p:txBody>
      </p:sp>
      <p:pic>
        <p:nvPicPr>
          <p:cNvPr id="5" name="Platshållare för innehåll 4" descr="En bild som visar leksak&#10;&#10;Automatiskt genererad beskrivning">
            <a:extLst>
              <a:ext uri="{FF2B5EF4-FFF2-40B4-BE49-F238E27FC236}">
                <a16:creationId xmlns:a16="http://schemas.microsoft.com/office/drawing/2014/main" id="{2255517C-3CE8-4435-8A61-387825D92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78385"/>
            <a:ext cx="7886700" cy="4436268"/>
          </a:xfrm>
        </p:spPr>
      </p:pic>
    </p:spTree>
    <p:extLst>
      <p:ext uri="{BB962C8B-B14F-4D97-AF65-F5344CB8AC3E}">
        <p14:creationId xmlns:p14="http://schemas.microsoft.com/office/powerpoint/2010/main" val="7289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F2CA79-34F9-47A6-8F6B-CE602129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Vy från Nordväst</a:t>
            </a:r>
          </a:p>
        </p:txBody>
      </p:sp>
      <p:pic>
        <p:nvPicPr>
          <p:cNvPr id="5" name="Platshållare för innehåll 4" descr="En bild som visar byggnad&#10;&#10;Automatiskt genererad beskrivning">
            <a:extLst>
              <a:ext uri="{FF2B5EF4-FFF2-40B4-BE49-F238E27FC236}">
                <a16:creationId xmlns:a16="http://schemas.microsoft.com/office/drawing/2014/main" id="{7361F34D-D90B-4ADD-BEE6-559993F9C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78385"/>
            <a:ext cx="7886700" cy="4436268"/>
          </a:xfrm>
        </p:spPr>
      </p:pic>
    </p:spTree>
    <p:extLst>
      <p:ext uri="{BB962C8B-B14F-4D97-AF65-F5344CB8AC3E}">
        <p14:creationId xmlns:p14="http://schemas.microsoft.com/office/powerpoint/2010/main" val="529844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16776888-A7FF-4543-83C7-2D41E7B431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0" b="85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CF7057B-B083-400A-A95E-5984B7B3B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149598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2EAEDEA-E2EA-4B38-9F1C-86C11DD83C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42E105C3-4F4B-4273-9B9E-752B549AA0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046" r="1004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1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8DE6505F-0693-48DA-A21B-83905CBCF0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046" r="100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3526BC5-6E91-4BB7-95EB-26FB7A67CB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15522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0E01F6A9-D1E0-4A45-AC81-86229AB355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046" r="100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426BA28-BCB0-4A9A-9D7C-175FF41BC3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024792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75288257-1A20-4045-B08B-B60B26632B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046" r="100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67C8B83-3090-464F-A0D6-2EE0EFA4A5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122029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24AB174C-FD12-4A4D-9ECC-C099053210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046" r="100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8F3336F-C920-4E43-B176-A0A4CE54DB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324782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CB289353-609D-4360-91D6-855058AC3F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046" r="100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5ACF772-6D1E-47AD-A5B0-8FF703410C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84938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8BFF36-818A-48E3-A9BF-94605560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Förvaltning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726723-8242-465A-9183-B9533CE72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v-SE" dirty="0"/>
              <a:t>- Förtur för boende i område.</a:t>
            </a:r>
          </a:p>
          <a:p>
            <a:pPr marL="0" indent="0">
              <a:buNone/>
            </a:pPr>
            <a:r>
              <a:rPr lang="sv-SE" dirty="0"/>
              <a:t>- Möjlighet att påverka utemiljö</a:t>
            </a:r>
          </a:p>
          <a:p>
            <a:pPr marL="0" indent="0">
              <a:buNone/>
            </a:pPr>
            <a:r>
              <a:rPr lang="sv-SE" dirty="0"/>
              <a:t>- Inget större fastighetsunderhåll planerat</a:t>
            </a:r>
          </a:p>
          <a:p>
            <a:pPr marL="0" indent="0">
              <a:buNone/>
            </a:pPr>
            <a:r>
              <a:rPr lang="sv-SE" dirty="0"/>
              <a:t>- Det enda vi kommer se över är om vi kan byta ut samtliga skrapgaller utanför entrédörrar</a:t>
            </a:r>
          </a:p>
          <a:p>
            <a:pPr marL="0" indent="0">
              <a:buNone/>
            </a:pPr>
            <a:r>
              <a:rPr lang="sv-SE" dirty="0"/>
              <a:t>- Önskemål om att asfaltera eller sätta plattor har inkommit och kommer inte göras så länge förtätningen är aktuell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805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9E4A7F-FCB5-4F42-AE8A-F30B626E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 som har kallat och är här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2ADEE9-E785-4DB8-B285-C8A701C92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Dalia Shwan MKB (Förvaltare)</a:t>
            </a:r>
          </a:p>
          <a:p>
            <a:r>
              <a:rPr lang="sv-SE" sz="2800" dirty="0"/>
              <a:t>Jenny Svärd MKB (Projekt utvecklare)</a:t>
            </a:r>
          </a:p>
          <a:p>
            <a:r>
              <a:rPr lang="sv-SE" sz="2800" dirty="0"/>
              <a:t>Nenad Zorica MKB (Husvärd)</a:t>
            </a:r>
          </a:p>
          <a:p>
            <a:r>
              <a:rPr lang="sv-SE" sz="2800" dirty="0"/>
              <a:t>Jack Jönsson MKB (</a:t>
            </a:r>
            <a:r>
              <a:rPr lang="sv-SE" sz="2800" dirty="0" err="1"/>
              <a:t>bosocial</a:t>
            </a:r>
            <a:r>
              <a:rPr lang="sv-SE" sz="2800" dirty="0"/>
              <a:t> utvecklare)</a:t>
            </a:r>
          </a:p>
          <a:p>
            <a:r>
              <a:rPr lang="sv-SE" sz="2800" dirty="0"/>
              <a:t>Dennis Bengtsson </a:t>
            </a:r>
            <a:r>
              <a:rPr lang="sv-SE" sz="2800" dirty="0" err="1"/>
              <a:t>Tyréns</a:t>
            </a:r>
            <a:r>
              <a:rPr lang="sv-SE" sz="2800" dirty="0"/>
              <a:t> (planhandläggare)</a:t>
            </a:r>
          </a:p>
        </p:txBody>
      </p:sp>
    </p:spTree>
    <p:extLst>
      <p:ext uri="{BB962C8B-B14F-4D97-AF65-F5344CB8AC3E}">
        <p14:creationId xmlns:p14="http://schemas.microsoft.com/office/powerpoint/2010/main" val="884807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9F786F-9152-4321-B18D-1DBF7833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Frågor ifrån närvarande (kunder)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FE0428-429E-4E6F-981A-C1BABD8A6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6687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4289950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2B9730-DB67-46DF-946C-55E8231DB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Samhällssituationen &amp; MKB som bostadsaktör på marknaden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1E61769-5942-4420-9AC3-D25B05CCB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I samhället är välfärdsfrågor i stort fokus. </a:t>
            </a:r>
          </a:p>
          <a:p>
            <a:r>
              <a:rPr lang="sv-SE" sz="2800" dirty="0"/>
              <a:t>Bostadsfrågan absolut ett fokusområde</a:t>
            </a:r>
          </a:p>
          <a:p>
            <a:r>
              <a:rPr lang="sv-SE" sz="2800" dirty="0"/>
              <a:t>2018 års befolkningsprognos: </a:t>
            </a:r>
          </a:p>
          <a:p>
            <a:pPr>
              <a:buFontTx/>
              <a:buChar char="-"/>
            </a:pPr>
            <a:r>
              <a:rPr lang="sv-SE" sz="2800" dirty="0"/>
              <a:t>44 000 nya invånare i Malmö fram till 2028</a:t>
            </a:r>
          </a:p>
          <a:p>
            <a:pPr>
              <a:buFontTx/>
              <a:buChar char="-"/>
            </a:pPr>
            <a:r>
              <a:rPr lang="sv-SE" sz="2800" dirty="0"/>
              <a:t>Motsvarar ett behov av 15-18000 nya bostäder</a:t>
            </a:r>
          </a:p>
          <a:p>
            <a:r>
              <a:rPr lang="sv-SE" sz="2800" dirty="0"/>
              <a:t>MKB kommunalt bolag med Malmö stad som ägare. </a:t>
            </a:r>
          </a:p>
          <a:p>
            <a:r>
              <a:rPr lang="sv-SE" sz="2800" dirty="0"/>
              <a:t>Den största aktören på hyresmarknaden i Malmö</a:t>
            </a:r>
          </a:p>
          <a:p>
            <a:r>
              <a:rPr lang="sv-SE" sz="2800" dirty="0"/>
              <a:t>Ägardirektiv </a:t>
            </a:r>
            <a:r>
              <a:rPr lang="sv-SE" sz="2800" dirty="0" err="1"/>
              <a:t>bla</a:t>
            </a:r>
            <a:r>
              <a:rPr lang="sv-SE" sz="2800" dirty="0"/>
              <a:t> att producera 2250 nya bostäder under en 3 års period</a:t>
            </a:r>
          </a:p>
          <a:p>
            <a:pPr marL="514350" indent="-514350">
              <a:buFont typeface="+mj-lt"/>
              <a:buAutoNum type="arabicPeriod"/>
            </a:pP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39999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F9EDFD5-2926-4B54-AAE1-5E88D0EE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21" y="706044"/>
            <a:ext cx="9191842" cy="4894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39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AA4443-E568-451B-B07D-D90BD79C7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0EFC6B-62FB-4EF9-B7ED-927F8701A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89535D8-D98D-48D8-A367-4B94AD1FB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6"/>
            <a:ext cx="9144000" cy="51435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5249EAB-6F70-477D-9891-E4A1952E4092}"/>
              </a:ext>
            </a:extLst>
          </p:cNvPr>
          <p:cNvSpPr/>
          <p:nvPr/>
        </p:nvSpPr>
        <p:spPr>
          <a:xfrm>
            <a:off x="-410547" y="5508627"/>
            <a:ext cx="10319657" cy="13493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sv-SE" sz="280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872CA85-A4A2-4001-B7A8-72CB0E70D071}"/>
              </a:ext>
            </a:extLst>
          </p:cNvPr>
          <p:cNvSpPr txBox="1"/>
          <p:nvPr/>
        </p:nvSpPr>
        <p:spPr>
          <a:xfrm>
            <a:off x="0" y="5582105"/>
            <a:ext cx="24928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Bild och text: Malmö stad 2020-06-05</a:t>
            </a:r>
          </a:p>
        </p:txBody>
      </p:sp>
    </p:spTree>
    <p:extLst>
      <p:ext uri="{BB962C8B-B14F-4D97-AF65-F5344CB8AC3E}">
        <p14:creationId xmlns:p14="http://schemas.microsoft.com/office/powerpoint/2010/main" val="2150582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AA4443-E568-451B-B07D-D90BD79C7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Översiktlig bild av utbyggnadsplaner</a:t>
            </a:r>
            <a:br>
              <a:rPr lang="sv-SE" dirty="0"/>
            </a:br>
            <a:endParaRPr lang="sv-SE" dirty="0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1C9B4693-51B9-4280-96EA-046DA3230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26974" y="1"/>
            <a:ext cx="10700314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4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43E7A1-E102-4B1C-83A1-5DD1DD24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80DF62-A4F4-4899-9298-4FA608BAB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49" y="1603600"/>
            <a:ext cx="8469988" cy="5053243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2050" name="Bildobjekt 3" descr="image001">
            <a:extLst>
              <a:ext uri="{FF2B5EF4-FFF2-40B4-BE49-F238E27FC236}">
                <a16:creationId xmlns:a16="http://schemas.microsoft.com/office/drawing/2014/main" id="{5F114629-2042-41E0-A742-E5012707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-2"/>
            <a:ext cx="9144004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83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0" dirty="0"/>
              <a:t>Utredningar i projektet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Markmiljö – Markprovtagningar</a:t>
            </a:r>
          </a:p>
          <a:p>
            <a:r>
              <a:rPr lang="sv-SE" sz="2400" dirty="0"/>
              <a:t>Avfallshantering – befintligt miljöhus</a:t>
            </a:r>
          </a:p>
          <a:p>
            <a:r>
              <a:rPr lang="sv-SE" sz="2400" dirty="0"/>
              <a:t>Utemiljöutredning </a:t>
            </a:r>
          </a:p>
          <a:p>
            <a:r>
              <a:rPr lang="sv-SE" sz="2400" dirty="0"/>
              <a:t>Mobilitets- och parkeringsutredning</a:t>
            </a:r>
          </a:p>
          <a:p>
            <a:r>
              <a:rPr lang="sv-SE" sz="2400" dirty="0"/>
              <a:t>Dagvatten och skyfallsutredning</a:t>
            </a:r>
          </a:p>
          <a:p>
            <a:r>
              <a:rPr lang="sv-SE" sz="2400" dirty="0"/>
              <a:t>Dagsljusutredning</a:t>
            </a:r>
          </a:p>
          <a:p>
            <a:r>
              <a:rPr lang="sv-SE" sz="2400" dirty="0"/>
              <a:t>Bullerutredning</a:t>
            </a:r>
          </a:p>
          <a:p>
            <a:endParaRPr lang="sv-SE" sz="2400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037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B15E7-E698-4741-80AF-6CF122B7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/>
              <a:t>Tider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F9A307-9D3A-44B3-8662-D638F330B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3200" dirty="0"/>
              <a:t>Planerad byggstart vår 2022 </a:t>
            </a:r>
          </a:p>
          <a:p>
            <a:r>
              <a:rPr lang="sv-SE" sz="3200" dirty="0"/>
              <a:t>Planerad inflyttning dec 2022</a:t>
            </a:r>
          </a:p>
        </p:txBody>
      </p:sp>
    </p:spTree>
    <p:extLst>
      <p:ext uri="{BB962C8B-B14F-4D97-AF65-F5344CB8AC3E}">
        <p14:creationId xmlns:p14="http://schemas.microsoft.com/office/powerpoint/2010/main" val="3111431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MKB">
      <a:dk1>
        <a:sysClr val="windowText" lastClr="000000"/>
      </a:dk1>
      <a:lt1>
        <a:sysClr val="window" lastClr="FFFFFF"/>
      </a:lt1>
      <a:dk2>
        <a:srgbClr val="57AB27"/>
      </a:dk2>
      <a:lt2>
        <a:srgbClr val="B2B2B2"/>
      </a:lt2>
      <a:accent1>
        <a:srgbClr val="006AB3"/>
      </a:accent1>
      <a:accent2>
        <a:srgbClr val="4ABAE7"/>
      </a:accent2>
      <a:accent3>
        <a:srgbClr val="A4C537"/>
      </a:accent3>
      <a:accent4>
        <a:srgbClr val="F6A800"/>
      </a:accent4>
      <a:accent5>
        <a:srgbClr val="EC7404"/>
      </a:accent5>
      <a:accent6>
        <a:srgbClr val="D62F87"/>
      </a:accent6>
      <a:hlink>
        <a:srgbClr val="0563C1"/>
      </a:hlink>
      <a:folHlink>
        <a:srgbClr val="954F72"/>
      </a:folHlink>
    </a:clrScheme>
    <a:fontScheme name="MKB PowerPoi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t"/>
      <a:lstStyle>
        <a:defPPr>
          <a:defRPr sz="2800" dirty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.pptx" id="{D97362A8-BEDD-4AF7-A620-B616AA4D20B3}" vid="{88171C1C-4ED0-4C5F-99D1-0B71BC3AC46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FFEDAAFA4C034DA282E5BA8EDB829E" ma:contentTypeVersion="10" ma:contentTypeDescription="Skapa ett nytt dokument." ma:contentTypeScope="" ma:versionID="56933548e9e2df3824710ad33a3d4c56">
  <xsd:schema xmlns:xsd="http://www.w3.org/2001/XMLSchema" xmlns:xs="http://www.w3.org/2001/XMLSchema" xmlns:p="http://schemas.microsoft.com/office/2006/metadata/properties" xmlns:ns2="a800da5a-6714-4609-aa24-d86fc45b4d73" xmlns:ns3="e8425189-e5be-4b73-8677-6cb8f93b53bf" targetNamespace="http://schemas.microsoft.com/office/2006/metadata/properties" ma:root="true" ma:fieldsID="0547bf1eb10c82af2d45542fe9b22827" ns2:_="" ns3:_="">
    <xsd:import namespace="a800da5a-6714-4609-aa24-d86fc45b4d73"/>
    <xsd:import namespace="e8425189-e5be-4b73-8677-6cb8f93b53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0da5a-6714-4609-aa24-d86fc45b4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25189-e5be-4b73-8677-6cb8f93b53b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46F031-84C7-46C4-B500-CC169C20F6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00da5a-6714-4609-aa24-d86fc45b4d73"/>
    <ds:schemaRef ds:uri="e8425189-e5be-4b73-8677-6cb8f93b53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F1B1DA-21B9-40BF-9CBE-9F2CAF71508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8425189-e5be-4b73-8677-6cb8f93b53bf"/>
    <ds:schemaRef ds:uri="http://purl.org/dc/elements/1.1/"/>
    <ds:schemaRef ds:uri="http://schemas.microsoft.com/office/2006/metadata/properties"/>
    <ds:schemaRef ds:uri="a800da5a-6714-4609-aa24-d86fc45b4d7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30994C9-94AB-43A9-98B7-E4262A19BE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254</Words>
  <Application>Microsoft Office PowerPoint</Application>
  <PresentationFormat>Bildspel på skärmen (4:3)</PresentationFormat>
  <Paragraphs>59</Paragraphs>
  <Slides>22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Office-tema</vt:lpstr>
      <vt:lpstr>Nya hus på Teknikern</vt:lpstr>
      <vt:lpstr>Vi som har kallat och är här  </vt:lpstr>
      <vt:lpstr>Samhällssituationen &amp; MKB som bostadsaktör på marknaden</vt:lpstr>
      <vt:lpstr>PowerPoint-presentation</vt:lpstr>
      <vt:lpstr>PowerPoint-presentation</vt:lpstr>
      <vt:lpstr>Översiktlig bild av utbyggnadsplaner </vt:lpstr>
      <vt:lpstr>PowerPoint-presentation</vt:lpstr>
      <vt:lpstr>Utredningar i projektet</vt:lpstr>
      <vt:lpstr>Tider</vt:lpstr>
      <vt:lpstr>Vy från Sydost</vt:lpstr>
      <vt:lpstr>Vy från Nordväst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Förvaltning</vt:lpstr>
      <vt:lpstr>Frågor ifrån närvarande (kunder) </vt:lpstr>
      <vt:lpstr>Tack!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Nya hus på Lien</dc:title>
  <dc:creator>Jenny Svärd</dc:creator>
  <cp:lastModifiedBy>Dalia Shwan</cp:lastModifiedBy>
  <cp:revision>9</cp:revision>
  <dcterms:created xsi:type="dcterms:W3CDTF">2020-06-15T13:26:50Z</dcterms:created>
  <dcterms:modified xsi:type="dcterms:W3CDTF">2020-10-12T06:02:40Z</dcterms:modified>
</cp:coreProperties>
</file>